
<file path=[Content_Types].xml><?xml version="1.0" encoding="utf-8"?>
<Types xmlns="http://schemas.openxmlformats.org/package/2006/content-types">
  <Default Extension="jpeg" ContentType="image/jpeg"/>
  <Default Extension="jpg" ContentType="image/jpeg"/>
  <Default Extension="mp4" ContentType="video/mp4"/>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1"/>
  </p:notesMasterIdLst>
  <p:sldIdLst>
    <p:sldId id="258" r:id="rId5"/>
    <p:sldId id="260" r:id="rId6"/>
    <p:sldId id="262" r:id="rId7"/>
    <p:sldId id="298" r:id="rId8"/>
    <p:sldId id="265" r:id="rId9"/>
    <p:sldId id="264" r:id="rId10"/>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2129"/>
    <a:srgbClr val="00A651"/>
    <a:srgbClr val="EE2737"/>
    <a:srgbClr val="1E398D"/>
    <a:srgbClr val="008436"/>
    <a:srgbClr val="B50E2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439"/>
    <p:restoredTop sz="78824" autoAdjust="0"/>
  </p:normalViewPr>
  <p:slideViewPr>
    <p:cSldViewPr snapToGrid="0" snapToObjects="1">
      <p:cViewPr varScale="1">
        <p:scale>
          <a:sx n="86" d="100"/>
          <a:sy n="86" d="100"/>
        </p:scale>
        <p:origin x="1502" y="48"/>
      </p:cViewPr>
      <p:guideLst>
        <p:guide orient="horz" pos="1620"/>
        <p:guide pos="288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presProps" Target="presProps.xml"/><Relationship Id="rId2" Type="http://schemas.openxmlformats.org/officeDocument/2006/relationships/customXml" Target="../customXml/item2.xml"/><Relationship Id="rId16"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tableStyles" Target="tableStyle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uben Schols" userId="683ddc9d-10e8-4c05-8327-27ec3c42a542" providerId="ADAL" clId="{F6F67F40-76F5-41B4-B06B-9A0DEFA90466}"/>
    <pc:docChg chg="addSld modSld">
      <pc:chgData name="Ruben Schols" userId="683ddc9d-10e8-4c05-8327-27ec3c42a542" providerId="ADAL" clId="{F6F67F40-76F5-41B4-B06B-9A0DEFA90466}" dt="2022-07-11T12:10:01.161" v="3" actId="1076"/>
      <pc:docMkLst>
        <pc:docMk/>
      </pc:docMkLst>
      <pc:sldChg chg="modSp add mod">
        <pc:chgData name="Ruben Schols" userId="683ddc9d-10e8-4c05-8327-27ec3c42a542" providerId="ADAL" clId="{F6F67F40-76F5-41B4-B06B-9A0DEFA90466}" dt="2022-07-11T12:10:01.161" v="3" actId="1076"/>
        <pc:sldMkLst>
          <pc:docMk/>
          <pc:sldMk cId="3718097266" sldId="257"/>
        </pc:sldMkLst>
        <pc:spChg chg="mod">
          <ac:chgData name="Ruben Schols" userId="683ddc9d-10e8-4c05-8327-27ec3c42a542" providerId="ADAL" clId="{F6F67F40-76F5-41B4-B06B-9A0DEFA90466}" dt="2022-07-11T12:09:57.574" v="2" actId="1076"/>
          <ac:spMkLst>
            <pc:docMk/>
            <pc:sldMk cId="3718097266" sldId="257"/>
            <ac:spMk id="2" creationId="{C91481C7-C95C-78FB-CB87-1424C65F0CA8}"/>
          </ac:spMkLst>
        </pc:spChg>
        <pc:spChg chg="mod">
          <ac:chgData name="Ruben Schols" userId="683ddc9d-10e8-4c05-8327-27ec3c42a542" providerId="ADAL" clId="{F6F67F40-76F5-41B4-B06B-9A0DEFA90466}" dt="2022-07-11T12:10:01.161" v="3" actId="1076"/>
          <ac:spMkLst>
            <pc:docMk/>
            <pc:sldMk cId="3718097266" sldId="257"/>
            <ac:spMk id="3" creationId="{4FCDD262-7D02-17C9-94CC-67AC8C04A273}"/>
          </ac:spMkLst>
        </pc:spChg>
      </pc:sldChg>
      <pc:sldChg chg="new">
        <pc:chgData name="Ruben Schols" userId="683ddc9d-10e8-4c05-8327-27ec3c42a542" providerId="ADAL" clId="{F6F67F40-76F5-41B4-B06B-9A0DEFA90466}" dt="2022-07-11T12:09:43.258" v="0" actId="680"/>
        <pc:sldMkLst>
          <pc:docMk/>
          <pc:sldMk cId="2649148678" sldId="262"/>
        </pc:sldMkLst>
      </pc:sldChg>
    </pc:docChg>
  </pc:docChgLst>
  <pc:docChgLst>
    <pc:chgData name="Ruben Schols" userId="683ddc9d-10e8-4c05-8327-27ec3c42a542" providerId="ADAL" clId="{D679AEDE-5C72-4942-AC79-574173F462DD}"/>
    <pc:docChg chg="modSld">
      <pc:chgData name="Ruben Schols" userId="683ddc9d-10e8-4c05-8327-27ec3c42a542" providerId="ADAL" clId="{D679AEDE-5C72-4942-AC79-574173F462DD}" dt="2022-11-29T14:25:14.680" v="0" actId="20577"/>
      <pc:docMkLst>
        <pc:docMk/>
      </pc:docMkLst>
      <pc:sldChg chg="modNotesTx">
        <pc:chgData name="Ruben Schols" userId="683ddc9d-10e8-4c05-8327-27ec3c42a542" providerId="ADAL" clId="{D679AEDE-5C72-4942-AC79-574173F462DD}" dt="2022-11-29T14:25:14.680" v="0" actId="20577"/>
        <pc:sldMkLst>
          <pc:docMk/>
          <pc:sldMk cId="2649148678" sldId="262"/>
        </pc:sldMkLst>
      </pc:sldChg>
    </pc:docChg>
  </pc:docChgLst>
  <pc:docChgLst>
    <pc:chgData name="Ruben Schols" userId="683ddc9d-10e8-4c05-8327-27ec3c42a542" providerId="ADAL" clId="{DAA05965-E896-42CC-9EB9-68F30E7A0970}"/>
    <pc:docChg chg="undo custSel addSld delSld modSld sldOrd">
      <pc:chgData name="Ruben Schols" userId="683ddc9d-10e8-4c05-8327-27ec3c42a542" providerId="ADAL" clId="{DAA05965-E896-42CC-9EB9-68F30E7A0970}" dt="2022-08-22T06:58:24.912" v="10755" actId="20577"/>
      <pc:docMkLst>
        <pc:docMk/>
      </pc:docMkLst>
      <pc:sldChg chg="add del">
        <pc:chgData name="Ruben Schols" userId="683ddc9d-10e8-4c05-8327-27ec3c42a542" providerId="ADAL" clId="{DAA05965-E896-42CC-9EB9-68F30E7A0970}" dt="2022-08-20T13:29:38.569" v="10565" actId="47"/>
        <pc:sldMkLst>
          <pc:docMk/>
          <pc:sldMk cId="4130942872" sldId="256"/>
        </pc:sldMkLst>
      </pc:sldChg>
      <pc:sldChg chg="del modNotesTx">
        <pc:chgData name="Ruben Schols" userId="683ddc9d-10e8-4c05-8327-27ec3c42a542" providerId="ADAL" clId="{DAA05965-E896-42CC-9EB9-68F30E7A0970}" dt="2022-08-16T15:29:00.383" v="3370" actId="47"/>
        <pc:sldMkLst>
          <pc:docMk/>
          <pc:sldMk cId="3718097266" sldId="257"/>
        </pc:sldMkLst>
      </pc:sldChg>
      <pc:sldChg chg="addSp modSp mod ord modNotesTx">
        <pc:chgData name="Ruben Schols" userId="683ddc9d-10e8-4c05-8327-27ec3c42a542" providerId="ADAL" clId="{DAA05965-E896-42CC-9EB9-68F30E7A0970}" dt="2022-08-17T08:19:25.220" v="4868" actId="20577"/>
        <pc:sldMkLst>
          <pc:docMk/>
          <pc:sldMk cId="1137349614" sldId="258"/>
        </pc:sldMkLst>
        <pc:spChg chg="mod">
          <ac:chgData name="Ruben Schols" userId="683ddc9d-10e8-4c05-8327-27ec3c42a542" providerId="ADAL" clId="{DAA05965-E896-42CC-9EB9-68F30E7A0970}" dt="2022-08-16T14:31:49.875" v="1897" actId="1076"/>
          <ac:spMkLst>
            <pc:docMk/>
            <pc:sldMk cId="1137349614" sldId="258"/>
            <ac:spMk id="2" creationId="{FB6F5BCD-0366-BE46-8FC6-9C3A6688B828}"/>
          </ac:spMkLst>
        </pc:spChg>
        <pc:spChg chg="mod">
          <ac:chgData name="Ruben Schols" userId="683ddc9d-10e8-4c05-8327-27ec3c42a542" providerId="ADAL" clId="{DAA05965-E896-42CC-9EB9-68F30E7A0970}" dt="2022-08-16T14:31:58.680" v="1899" actId="404"/>
          <ac:spMkLst>
            <pc:docMk/>
            <pc:sldMk cId="1137349614" sldId="258"/>
            <ac:spMk id="3" creationId="{86EE42DB-D2A4-B64C-B3A3-46493A74216F}"/>
          </ac:spMkLst>
        </pc:spChg>
        <pc:picChg chg="add mod">
          <ac:chgData name="Ruben Schols" userId="683ddc9d-10e8-4c05-8327-27ec3c42a542" providerId="ADAL" clId="{DAA05965-E896-42CC-9EB9-68F30E7A0970}" dt="2022-08-16T10:51:07.919" v="1355" actId="1076"/>
          <ac:picMkLst>
            <pc:docMk/>
            <pc:sldMk cId="1137349614" sldId="258"/>
            <ac:picMk id="4" creationId="{8DC3FB92-ABF7-E0E3-B330-161D2F309F53}"/>
          </ac:picMkLst>
        </pc:picChg>
        <pc:picChg chg="add mod">
          <ac:chgData name="Ruben Schols" userId="683ddc9d-10e8-4c05-8327-27ec3c42a542" providerId="ADAL" clId="{DAA05965-E896-42CC-9EB9-68F30E7A0970}" dt="2022-08-16T10:51:21.117" v="1357" actId="1076"/>
          <ac:picMkLst>
            <pc:docMk/>
            <pc:sldMk cId="1137349614" sldId="258"/>
            <ac:picMk id="5" creationId="{74DDD287-938E-0E31-8E25-0EDE6FDED8E9}"/>
          </ac:picMkLst>
        </pc:picChg>
        <pc:picChg chg="add mod">
          <ac:chgData name="Ruben Schols" userId="683ddc9d-10e8-4c05-8327-27ec3c42a542" providerId="ADAL" clId="{DAA05965-E896-42CC-9EB9-68F30E7A0970}" dt="2022-08-16T10:51:49.390" v="1360" actId="1076"/>
          <ac:picMkLst>
            <pc:docMk/>
            <pc:sldMk cId="1137349614" sldId="258"/>
            <ac:picMk id="1026" creationId="{F79909E9-802E-36B3-98DB-FA903DF30E44}"/>
          </ac:picMkLst>
        </pc:picChg>
      </pc:sldChg>
      <pc:sldChg chg="addSp modSp mod">
        <pc:chgData name="Ruben Schols" userId="683ddc9d-10e8-4c05-8327-27ec3c42a542" providerId="ADAL" clId="{DAA05965-E896-42CC-9EB9-68F30E7A0970}" dt="2022-08-20T13:34:14.182" v="10566"/>
        <pc:sldMkLst>
          <pc:docMk/>
          <pc:sldMk cId="1283484890" sldId="260"/>
        </pc:sldMkLst>
        <pc:graphicFrameChg chg="modGraphic">
          <ac:chgData name="Ruben Schols" userId="683ddc9d-10e8-4c05-8327-27ec3c42a542" providerId="ADAL" clId="{DAA05965-E896-42CC-9EB9-68F30E7A0970}" dt="2022-08-16T10:37:32.129" v="464" actId="20577"/>
          <ac:graphicFrameMkLst>
            <pc:docMk/>
            <pc:sldMk cId="1283484890" sldId="260"/>
            <ac:graphicFrameMk id="12" creationId="{DD349322-373F-56A7-A65F-FCBA284619F2}"/>
          </ac:graphicFrameMkLst>
        </pc:graphicFrameChg>
        <pc:graphicFrameChg chg="modGraphic">
          <ac:chgData name="Ruben Schols" userId="683ddc9d-10e8-4c05-8327-27ec3c42a542" providerId="ADAL" clId="{DAA05965-E896-42CC-9EB9-68F30E7A0970}" dt="2022-08-16T10:37:37.164" v="465" actId="6549"/>
          <ac:graphicFrameMkLst>
            <pc:docMk/>
            <pc:sldMk cId="1283484890" sldId="260"/>
            <ac:graphicFrameMk id="13" creationId="{7272537C-E795-7E19-194E-1CB92D8B550A}"/>
          </ac:graphicFrameMkLst>
        </pc:graphicFrameChg>
        <pc:picChg chg="add mod">
          <ac:chgData name="Ruben Schols" userId="683ddc9d-10e8-4c05-8327-27ec3c42a542" providerId="ADAL" clId="{DAA05965-E896-42CC-9EB9-68F30E7A0970}" dt="2022-08-20T13:34:14.182" v="10566"/>
          <ac:picMkLst>
            <pc:docMk/>
            <pc:sldMk cId="1283484890" sldId="260"/>
            <ac:picMk id="3" creationId="{B38408E6-7AA3-1620-6550-3E99FB4FA025}"/>
          </ac:picMkLst>
        </pc:picChg>
        <pc:picChg chg="add mod">
          <ac:chgData name="Ruben Schols" userId="683ddc9d-10e8-4c05-8327-27ec3c42a542" providerId="ADAL" clId="{DAA05965-E896-42CC-9EB9-68F30E7A0970}" dt="2022-08-20T13:34:14.182" v="10566"/>
          <ac:picMkLst>
            <pc:docMk/>
            <pc:sldMk cId="1283484890" sldId="260"/>
            <ac:picMk id="4" creationId="{26FBCB88-A04D-E081-4F20-E4DC9DB59719}"/>
          </ac:picMkLst>
        </pc:picChg>
      </pc:sldChg>
      <pc:sldChg chg="del">
        <pc:chgData name="Ruben Schols" userId="683ddc9d-10e8-4c05-8327-27ec3c42a542" providerId="ADAL" clId="{DAA05965-E896-42CC-9EB9-68F30E7A0970}" dt="2022-08-19T11:18:34.428" v="10564" actId="47"/>
        <pc:sldMkLst>
          <pc:docMk/>
          <pc:sldMk cId="3260465117" sldId="261"/>
        </pc:sldMkLst>
      </pc:sldChg>
      <pc:sldChg chg="addSp delSp modSp mod ord delAnim modAnim modNotesTx">
        <pc:chgData name="Ruben Schols" userId="683ddc9d-10e8-4c05-8327-27ec3c42a542" providerId="ADAL" clId="{DAA05965-E896-42CC-9EB9-68F30E7A0970}" dt="2022-08-22T06:58:24.912" v="10755" actId="20577"/>
        <pc:sldMkLst>
          <pc:docMk/>
          <pc:sldMk cId="2649148678" sldId="262"/>
        </pc:sldMkLst>
        <pc:spChg chg="del">
          <ac:chgData name="Ruben Schols" userId="683ddc9d-10e8-4c05-8327-27ec3c42a542" providerId="ADAL" clId="{DAA05965-E896-42CC-9EB9-68F30E7A0970}" dt="2022-08-16T14:35:45.265" v="2009" actId="478"/>
          <ac:spMkLst>
            <pc:docMk/>
            <pc:sldMk cId="2649148678" sldId="262"/>
            <ac:spMk id="2" creationId="{AE43F77E-63A3-E965-FBAA-04898BF1FEBA}"/>
          </ac:spMkLst>
        </pc:spChg>
        <pc:spChg chg="del">
          <ac:chgData name="Ruben Schols" userId="683ddc9d-10e8-4c05-8327-27ec3c42a542" providerId="ADAL" clId="{DAA05965-E896-42CC-9EB9-68F30E7A0970}" dt="2022-08-16T10:41:38.998" v="473"/>
          <ac:spMkLst>
            <pc:docMk/>
            <pc:sldMk cId="2649148678" sldId="262"/>
            <ac:spMk id="3" creationId="{73B250E1-725C-4B97-133F-BB0C4B31C828}"/>
          </ac:spMkLst>
        </pc:spChg>
        <pc:spChg chg="add del mod">
          <ac:chgData name="Ruben Schols" userId="683ddc9d-10e8-4c05-8327-27ec3c42a542" providerId="ADAL" clId="{DAA05965-E896-42CC-9EB9-68F30E7A0970}" dt="2022-08-16T14:27:21.988" v="1866" actId="478"/>
          <ac:spMkLst>
            <pc:docMk/>
            <pc:sldMk cId="2649148678" sldId="262"/>
            <ac:spMk id="8" creationId="{79F232CD-9175-6C0B-245A-1E4E47B3975F}"/>
          </ac:spMkLst>
        </pc:spChg>
        <pc:spChg chg="add mod">
          <ac:chgData name="Ruben Schols" userId="683ddc9d-10e8-4c05-8327-27ec3c42a542" providerId="ADAL" clId="{DAA05965-E896-42CC-9EB9-68F30E7A0970}" dt="2022-08-21T14:22:09.420" v="10720" actId="1076"/>
          <ac:spMkLst>
            <pc:docMk/>
            <pc:sldMk cId="2649148678" sldId="262"/>
            <ac:spMk id="12" creationId="{2226BB27-3DA9-7CA0-B6D4-C6E46CC877B9}"/>
          </ac:spMkLst>
        </pc:spChg>
        <pc:picChg chg="add mod">
          <ac:chgData name="Ruben Schols" userId="683ddc9d-10e8-4c05-8327-27ec3c42a542" providerId="ADAL" clId="{DAA05965-E896-42CC-9EB9-68F30E7A0970}" dt="2022-08-18T14:33:46.115" v="9578" actId="1076"/>
          <ac:picMkLst>
            <pc:docMk/>
            <pc:sldMk cId="2649148678" sldId="262"/>
            <ac:picMk id="2" creationId="{7ADD298D-6246-9AA7-197C-80DC472E8CDA}"/>
          </ac:picMkLst>
        </pc:picChg>
        <pc:picChg chg="add mod ord modCrop">
          <ac:chgData name="Ruben Schols" userId="683ddc9d-10e8-4c05-8327-27ec3c42a542" providerId="ADAL" clId="{DAA05965-E896-42CC-9EB9-68F30E7A0970}" dt="2022-08-19T08:42:34.004" v="10335" actId="167"/>
          <ac:picMkLst>
            <pc:docMk/>
            <pc:sldMk cId="2649148678" sldId="262"/>
            <ac:picMk id="3" creationId="{143D8358-49C9-EFD6-D470-27729982854C}"/>
          </ac:picMkLst>
        </pc:picChg>
        <pc:picChg chg="add del mod modCrop">
          <ac:chgData name="Ruben Schols" userId="683ddc9d-10e8-4c05-8327-27ec3c42a542" providerId="ADAL" clId="{DAA05965-E896-42CC-9EB9-68F30E7A0970}" dt="2022-08-17T08:25:04.104" v="4902" actId="478"/>
          <ac:picMkLst>
            <pc:docMk/>
            <pc:sldMk cId="2649148678" sldId="262"/>
            <ac:picMk id="3" creationId="{4BAA901B-539C-87CF-A72F-C2A20CC86F93}"/>
          </ac:picMkLst>
        </pc:picChg>
        <pc:picChg chg="add del mod">
          <ac:chgData name="Ruben Schols" userId="683ddc9d-10e8-4c05-8327-27ec3c42a542" providerId="ADAL" clId="{DAA05965-E896-42CC-9EB9-68F30E7A0970}" dt="2022-08-17T08:28:44.970" v="4920" actId="478"/>
          <ac:picMkLst>
            <pc:docMk/>
            <pc:sldMk cId="2649148678" sldId="262"/>
            <ac:picMk id="4" creationId="{6FBE093D-EBE9-04F7-4E71-8E87F037DD30}"/>
          </ac:picMkLst>
        </pc:picChg>
        <pc:picChg chg="add mod">
          <ac:chgData name="Ruben Schols" userId="683ddc9d-10e8-4c05-8327-27ec3c42a542" providerId="ADAL" clId="{DAA05965-E896-42CC-9EB9-68F30E7A0970}" dt="2022-08-20T13:34:17.659" v="10567"/>
          <ac:picMkLst>
            <pc:docMk/>
            <pc:sldMk cId="2649148678" sldId="262"/>
            <ac:picMk id="4" creationId="{8ADB8E56-9922-2014-7CB2-40B5AE0927B7}"/>
          </ac:picMkLst>
        </pc:picChg>
        <pc:picChg chg="add del mod">
          <ac:chgData name="Ruben Schols" userId="683ddc9d-10e8-4c05-8327-27ec3c42a542" providerId="ADAL" clId="{DAA05965-E896-42CC-9EB9-68F30E7A0970}" dt="2022-08-16T15:01:30.801" v="3154" actId="478"/>
          <ac:picMkLst>
            <pc:docMk/>
            <pc:sldMk cId="2649148678" sldId="262"/>
            <ac:picMk id="4" creationId="{F4BE8C26-F7B1-5E2D-2C23-87CCFA325CCC}"/>
          </ac:picMkLst>
        </pc:picChg>
        <pc:picChg chg="add mod ord modCrop">
          <ac:chgData name="Ruben Schols" userId="683ddc9d-10e8-4c05-8327-27ec3c42a542" providerId="ADAL" clId="{DAA05965-E896-42CC-9EB9-68F30E7A0970}" dt="2022-08-19T08:42:34.004" v="10335" actId="167"/>
          <ac:picMkLst>
            <pc:docMk/>
            <pc:sldMk cId="2649148678" sldId="262"/>
            <ac:picMk id="5" creationId="{97C23700-1E13-612D-04AC-A8215FB7C265}"/>
          </ac:picMkLst>
        </pc:picChg>
        <pc:picChg chg="add del mod">
          <ac:chgData name="Ruben Schols" userId="683ddc9d-10e8-4c05-8327-27ec3c42a542" providerId="ADAL" clId="{DAA05965-E896-42CC-9EB9-68F30E7A0970}" dt="2022-08-17T08:28:44.249" v="4919" actId="478"/>
          <ac:picMkLst>
            <pc:docMk/>
            <pc:sldMk cId="2649148678" sldId="262"/>
            <ac:picMk id="5" creationId="{A47A3DF9-7645-D89B-387C-F90FADBF6E0E}"/>
          </ac:picMkLst>
        </pc:picChg>
        <pc:picChg chg="add del mod">
          <ac:chgData name="Ruben Schols" userId="683ddc9d-10e8-4c05-8327-27ec3c42a542" providerId="ADAL" clId="{DAA05965-E896-42CC-9EB9-68F30E7A0970}" dt="2022-08-16T14:27:16.015" v="1865" actId="478"/>
          <ac:picMkLst>
            <pc:docMk/>
            <pc:sldMk cId="2649148678" sldId="262"/>
            <ac:picMk id="5" creationId="{B4F862B7-83E5-08BD-6807-144845974F69}"/>
          </ac:picMkLst>
        </pc:picChg>
        <pc:picChg chg="add mod">
          <ac:chgData name="Ruben Schols" userId="683ddc9d-10e8-4c05-8327-27ec3c42a542" providerId="ADAL" clId="{DAA05965-E896-42CC-9EB9-68F30E7A0970}" dt="2022-08-17T08:34:43.335" v="4970" actId="554"/>
          <ac:picMkLst>
            <pc:docMk/>
            <pc:sldMk cId="2649148678" sldId="262"/>
            <ac:picMk id="6" creationId="{A025EB3F-DCC0-3188-1373-190E36CBB114}"/>
          </ac:picMkLst>
        </pc:picChg>
        <pc:picChg chg="add mod ord">
          <ac:chgData name="Ruben Schols" userId="683ddc9d-10e8-4c05-8327-27ec3c42a542" providerId="ADAL" clId="{DAA05965-E896-42CC-9EB9-68F30E7A0970}" dt="2022-08-19T08:42:20.714" v="10332" actId="167"/>
          <ac:picMkLst>
            <pc:docMk/>
            <pc:sldMk cId="2649148678" sldId="262"/>
            <ac:picMk id="7" creationId="{03BB9555-3C6F-AC89-60E3-994C9C145524}"/>
          </ac:picMkLst>
        </pc:picChg>
        <pc:picChg chg="add mod">
          <ac:chgData name="Ruben Schols" userId="683ddc9d-10e8-4c05-8327-27ec3c42a542" providerId="ADAL" clId="{DAA05965-E896-42CC-9EB9-68F30E7A0970}" dt="2022-08-17T08:34:43.335" v="4970" actId="554"/>
          <ac:picMkLst>
            <pc:docMk/>
            <pc:sldMk cId="2649148678" sldId="262"/>
            <ac:picMk id="8" creationId="{3F484D94-2C2E-3E41-BEEC-374F28AA4A74}"/>
          </ac:picMkLst>
        </pc:picChg>
        <pc:picChg chg="add mod">
          <ac:chgData name="Ruben Schols" userId="683ddc9d-10e8-4c05-8327-27ec3c42a542" providerId="ADAL" clId="{DAA05965-E896-42CC-9EB9-68F30E7A0970}" dt="2022-08-17T08:30:10.401" v="4933" actId="1076"/>
          <ac:picMkLst>
            <pc:docMk/>
            <pc:sldMk cId="2649148678" sldId="262"/>
            <ac:picMk id="9" creationId="{33A5E9DD-C339-04E9-E8F3-3CB3FD6E8B47}"/>
          </ac:picMkLst>
        </pc:picChg>
        <pc:picChg chg="add mod ord">
          <ac:chgData name="Ruben Schols" userId="683ddc9d-10e8-4c05-8327-27ec3c42a542" providerId="ADAL" clId="{DAA05965-E896-42CC-9EB9-68F30E7A0970}" dt="2022-08-19T08:42:20.714" v="10332" actId="167"/>
          <ac:picMkLst>
            <pc:docMk/>
            <pc:sldMk cId="2649148678" sldId="262"/>
            <ac:picMk id="10" creationId="{8FCE0123-113E-0C5D-22DF-EA8F3358D1C8}"/>
          </ac:picMkLst>
        </pc:picChg>
        <pc:picChg chg="add mod">
          <ac:chgData name="Ruben Schols" userId="683ddc9d-10e8-4c05-8327-27ec3c42a542" providerId="ADAL" clId="{DAA05965-E896-42CC-9EB9-68F30E7A0970}" dt="2022-08-20T13:34:17.659" v="10567"/>
          <ac:picMkLst>
            <pc:docMk/>
            <pc:sldMk cId="2649148678" sldId="262"/>
            <ac:picMk id="11" creationId="{E74FA6FD-4559-873B-1F8D-2755BBF246D6}"/>
          </ac:picMkLst>
        </pc:picChg>
        <pc:picChg chg="add del mod">
          <ac:chgData name="Ruben Schols" userId="683ddc9d-10e8-4c05-8327-27ec3c42a542" providerId="ADAL" clId="{DAA05965-E896-42CC-9EB9-68F30E7A0970}" dt="2022-08-17T09:59:14.399" v="7734" actId="478"/>
          <ac:picMkLst>
            <pc:docMk/>
            <pc:sldMk cId="2649148678" sldId="262"/>
            <ac:picMk id="12" creationId="{7402ED02-28B9-C2AF-15B3-24276CBD48F5}"/>
          </ac:picMkLst>
        </pc:picChg>
      </pc:sldChg>
      <pc:sldChg chg="addSp delSp modSp add del mod modNotesTx">
        <pc:chgData name="Ruben Schols" userId="683ddc9d-10e8-4c05-8327-27ec3c42a542" providerId="ADAL" clId="{DAA05965-E896-42CC-9EB9-68F30E7A0970}" dt="2022-08-17T08:30:27.318" v="4935" actId="47"/>
        <pc:sldMkLst>
          <pc:docMk/>
          <pc:sldMk cId="1808813102" sldId="263"/>
        </pc:sldMkLst>
        <pc:spChg chg="mod">
          <ac:chgData name="Ruben Schols" userId="683ddc9d-10e8-4c05-8327-27ec3c42a542" providerId="ADAL" clId="{DAA05965-E896-42CC-9EB9-68F30E7A0970}" dt="2022-08-16T14:53:13.129" v="2100" actId="20577"/>
          <ac:spMkLst>
            <pc:docMk/>
            <pc:sldMk cId="1808813102" sldId="263"/>
            <ac:spMk id="2" creationId="{AE43F77E-63A3-E965-FBAA-04898BF1FEBA}"/>
          </ac:spMkLst>
        </pc:spChg>
        <pc:spChg chg="del">
          <ac:chgData name="Ruben Schols" userId="683ddc9d-10e8-4c05-8327-27ec3c42a542" providerId="ADAL" clId="{DAA05965-E896-42CC-9EB9-68F30E7A0970}" dt="2022-08-16T14:52:58.563" v="2049" actId="478"/>
          <ac:spMkLst>
            <pc:docMk/>
            <pc:sldMk cId="1808813102" sldId="263"/>
            <ac:spMk id="3" creationId="{73B250E1-725C-4B97-133F-BB0C4B31C828}"/>
          </ac:spMkLst>
        </pc:spChg>
        <pc:picChg chg="add mod">
          <ac:chgData name="Ruben Schols" userId="683ddc9d-10e8-4c05-8327-27ec3c42a542" providerId="ADAL" clId="{DAA05965-E896-42CC-9EB9-68F30E7A0970}" dt="2022-08-16T15:28:36.692" v="3367" actId="1076"/>
          <ac:picMkLst>
            <pc:docMk/>
            <pc:sldMk cId="1808813102" sldId="263"/>
            <ac:picMk id="4" creationId="{6CA5471F-85DC-A19E-9897-7C2468D1AD9F}"/>
          </ac:picMkLst>
        </pc:picChg>
        <pc:picChg chg="add mod">
          <ac:chgData name="Ruben Schols" userId="683ddc9d-10e8-4c05-8327-27ec3c42a542" providerId="ADAL" clId="{DAA05965-E896-42CC-9EB9-68F30E7A0970}" dt="2022-08-16T15:28:42.176" v="3369" actId="1076"/>
          <ac:picMkLst>
            <pc:docMk/>
            <pc:sldMk cId="1808813102" sldId="263"/>
            <ac:picMk id="5" creationId="{5011ACFB-3A40-6F69-964D-644999C561F2}"/>
          </ac:picMkLst>
        </pc:picChg>
        <pc:picChg chg="add mod">
          <ac:chgData name="Ruben Schols" userId="683ddc9d-10e8-4c05-8327-27ec3c42a542" providerId="ADAL" clId="{DAA05965-E896-42CC-9EB9-68F30E7A0970}" dt="2022-08-16T15:28:38.314" v="3368" actId="1076"/>
          <ac:picMkLst>
            <pc:docMk/>
            <pc:sldMk cId="1808813102" sldId="263"/>
            <ac:picMk id="6" creationId="{C8DFAEA2-A1C4-01FA-FCB2-F270DAB6F7B5}"/>
          </ac:picMkLst>
        </pc:picChg>
      </pc:sldChg>
      <pc:sldChg chg="addSp delSp modSp add mod modAnim modNotesTx">
        <pc:chgData name="Ruben Schols" userId="683ddc9d-10e8-4c05-8327-27ec3c42a542" providerId="ADAL" clId="{DAA05965-E896-42CC-9EB9-68F30E7A0970}" dt="2022-08-21T08:31:47.684" v="10718"/>
        <pc:sldMkLst>
          <pc:docMk/>
          <pc:sldMk cId="312093364" sldId="264"/>
        </pc:sldMkLst>
        <pc:spChg chg="mod">
          <ac:chgData name="Ruben Schols" userId="683ddc9d-10e8-4c05-8327-27ec3c42a542" providerId="ADAL" clId="{DAA05965-E896-42CC-9EB9-68F30E7A0970}" dt="2022-08-16T14:53:34.880" v="2120" actId="20577"/>
          <ac:spMkLst>
            <pc:docMk/>
            <pc:sldMk cId="312093364" sldId="264"/>
            <ac:spMk id="2" creationId="{AE43F77E-63A3-E965-FBAA-04898BF1FEBA}"/>
          </ac:spMkLst>
        </pc:spChg>
        <pc:spChg chg="del">
          <ac:chgData name="Ruben Schols" userId="683ddc9d-10e8-4c05-8327-27ec3c42a542" providerId="ADAL" clId="{DAA05965-E896-42CC-9EB9-68F30E7A0970}" dt="2022-08-16T14:39:24.493" v="2011"/>
          <ac:spMkLst>
            <pc:docMk/>
            <pc:sldMk cId="312093364" sldId="264"/>
            <ac:spMk id="3" creationId="{73B250E1-725C-4B97-133F-BB0C4B31C828}"/>
          </ac:spMkLst>
        </pc:spChg>
        <pc:spChg chg="add mod ord">
          <ac:chgData name="Ruben Schols" userId="683ddc9d-10e8-4c05-8327-27ec3c42a542" providerId="ADAL" clId="{DAA05965-E896-42CC-9EB9-68F30E7A0970}" dt="2022-08-20T13:43:34.926" v="10703" actId="207"/>
          <ac:spMkLst>
            <pc:docMk/>
            <pc:sldMk cId="312093364" sldId="264"/>
            <ac:spMk id="6" creationId="{411B9328-E1AD-1B28-856F-C58F1266F701}"/>
          </ac:spMkLst>
        </pc:spChg>
        <pc:spChg chg="add del mod">
          <ac:chgData name="Ruben Schols" userId="683ddc9d-10e8-4c05-8327-27ec3c42a542" providerId="ADAL" clId="{DAA05965-E896-42CC-9EB9-68F30E7A0970}" dt="2022-08-16T14:43:07.645" v="2017"/>
          <ac:spMkLst>
            <pc:docMk/>
            <pc:sldMk cId="312093364" sldId="264"/>
            <ac:spMk id="7" creationId="{01491C04-2365-EEB0-92C2-0997CAA894C9}"/>
          </ac:spMkLst>
        </pc:spChg>
        <pc:spChg chg="add mod">
          <ac:chgData name="Ruben Schols" userId="683ddc9d-10e8-4c05-8327-27ec3c42a542" providerId="ADAL" clId="{DAA05965-E896-42CC-9EB9-68F30E7A0970}" dt="2022-08-20T13:36:53.085" v="10589" actId="20577"/>
          <ac:spMkLst>
            <pc:docMk/>
            <pc:sldMk cId="312093364" sldId="264"/>
            <ac:spMk id="10" creationId="{399CE819-38ED-7828-53F7-897E2BC5F6E0}"/>
          </ac:spMkLst>
        </pc:spChg>
        <pc:spChg chg="add del mod ord">
          <ac:chgData name="Ruben Schols" userId="683ddc9d-10e8-4c05-8327-27ec3c42a542" providerId="ADAL" clId="{DAA05965-E896-42CC-9EB9-68F30E7A0970}" dt="2022-08-17T09:30:48.429" v="7131" actId="478"/>
          <ac:spMkLst>
            <pc:docMk/>
            <pc:sldMk cId="312093364" sldId="264"/>
            <ac:spMk id="11" creationId="{B70548B8-10F2-D440-35C2-EAEBD1B182F7}"/>
          </ac:spMkLst>
        </pc:spChg>
        <pc:picChg chg="add mod ord">
          <ac:chgData name="Ruben Schols" userId="683ddc9d-10e8-4c05-8327-27ec3c42a542" providerId="ADAL" clId="{DAA05965-E896-42CC-9EB9-68F30E7A0970}" dt="2022-08-17T09:30:45.725" v="7130" actId="167"/>
          <ac:picMkLst>
            <pc:docMk/>
            <pc:sldMk cId="312093364" sldId="264"/>
            <ac:picMk id="3" creationId="{A5452968-A876-8AD5-1CE2-415887F2C42A}"/>
          </ac:picMkLst>
        </pc:picChg>
        <pc:picChg chg="add mod ord">
          <ac:chgData name="Ruben Schols" userId="683ddc9d-10e8-4c05-8327-27ec3c42a542" providerId="ADAL" clId="{DAA05965-E896-42CC-9EB9-68F30E7A0970}" dt="2022-08-17T09:30:45.725" v="7130" actId="167"/>
          <ac:picMkLst>
            <pc:docMk/>
            <pc:sldMk cId="312093364" sldId="264"/>
            <ac:picMk id="4" creationId="{B17A48F5-BAA9-642B-C6DF-21B9F9643DA4}"/>
          </ac:picMkLst>
        </pc:picChg>
        <pc:picChg chg="add del mod">
          <ac:chgData name="Ruben Schols" userId="683ddc9d-10e8-4c05-8327-27ec3c42a542" providerId="ADAL" clId="{DAA05965-E896-42CC-9EB9-68F30E7A0970}" dt="2022-08-16T14:41:38.101" v="2016" actId="478"/>
          <ac:picMkLst>
            <pc:docMk/>
            <pc:sldMk cId="312093364" sldId="264"/>
            <ac:picMk id="5" creationId="{103BBCBC-9659-E9CF-5B1D-1D58FFAEFD0E}"/>
          </ac:picMkLst>
        </pc:picChg>
        <pc:picChg chg="add mod">
          <ac:chgData name="Ruben Schols" userId="683ddc9d-10e8-4c05-8327-27ec3c42a542" providerId="ADAL" clId="{DAA05965-E896-42CC-9EB9-68F30E7A0970}" dt="2022-08-19T10:52:30.926" v="10516" actId="1076"/>
          <ac:picMkLst>
            <pc:docMk/>
            <pc:sldMk cId="312093364" sldId="264"/>
            <ac:picMk id="5" creationId="{7EEFFCAA-F78B-4755-75F1-BAD6E4E85D98}"/>
          </ac:picMkLst>
        </pc:picChg>
        <pc:picChg chg="add mod">
          <ac:chgData name="Ruben Schols" userId="683ddc9d-10e8-4c05-8327-27ec3c42a542" providerId="ADAL" clId="{DAA05965-E896-42CC-9EB9-68F30E7A0970}" dt="2022-08-19T10:52:32.292" v="10517" actId="1076"/>
          <ac:picMkLst>
            <pc:docMk/>
            <pc:sldMk cId="312093364" sldId="264"/>
            <ac:picMk id="7" creationId="{FA089D42-CB34-46A1-CCF3-F5F6382519D9}"/>
          </ac:picMkLst>
        </pc:picChg>
        <pc:picChg chg="add mod">
          <ac:chgData name="Ruben Schols" userId="683ddc9d-10e8-4c05-8327-27ec3c42a542" providerId="ADAL" clId="{DAA05965-E896-42CC-9EB9-68F30E7A0970}" dt="2022-08-20T13:34:26.057" v="10569"/>
          <ac:picMkLst>
            <pc:docMk/>
            <pc:sldMk cId="312093364" sldId="264"/>
            <ac:picMk id="8" creationId="{749E8EF7-CDAD-89DF-B3ED-0D076472FEAC}"/>
          </ac:picMkLst>
        </pc:picChg>
        <pc:picChg chg="add del mod">
          <ac:chgData name="Ruben Schols" userId="683ddc9d-10e8-4c05-8327-27ec3c42a542" providerId="ADAL" clId="{DAA05965-E896-42CC-9EB9-68F30E7A0970}" dt="2022-08-16T14:44:45.935" v="2025" actId="478"/>
          <ac:picMkLst>
            <pc:docMk/>
            <pc:sldMk cId="312093364" sldId="264"/>
            <ac:picMk id="9" creationId="{90D0D454-E5EB-D17F-B6E2-42A0844421C5}"/>
          </ac:picMkLst>
        </pc:picChg>
        <pc:picChg chg="add mod">
          <ac:chgData name="Ruben Schols" userId="683ddc9d-10e8-4c05-8327-27ec3c42a542" providerId="ADAL" clId="{DAA05965-E896-42CC-9EB9-68F30E7A0970}" dt="2022-08-20T13:34:26.057" v="10569"/>
          <ac:picMkLst>
            <pc:docMk/>
            <pc:sldMk cId="312093364" sldId="264"/>
            <ac:picMk id="9" creationId="{E9C17CBF-05EE-EEAC-8779-DE889DD7AD73}"/>
          </ac:picMkLst>
        </pc:picChg>
        <pc:picChg chg="add mod">
          <ac:chgData name="Ruben Schols" userId="683ddc9d-10e8-4c05-8327-27ec3c42a542" providerId="ADAL" clId="{DAA05965-E896-42CC-9EB9-68F30E7A0970}" dt="2022-08-20T13:42:46.673" v="10696" actId="1076"/>
          <ac:picMkLst>
            <pc:docMk/>
            <pc:sldMk cId="312093364" sldId="264"/>
            <ac:picMk id="11" creationId="{BCFBC033-4601-B6F2-8785-DA6DD76C230B}"/>
          </ac:picMkLst>
        </pc:picChg>
        <pc:picChg chg="add del mod">
          <ac:chgData name="Ruben Schols" userId="683ddc9d-10e8-4c05-8327-27ec3c42a542" providerId="ADAL" clId="{DAA05965-E896-42CC-9EB9-68F30E7A0970}" dt="2022-08-17T09:30:42.445" v="7128" actId="478"/>
          <ac:picMkLst>
            <pc:docMk/>
            <pc:sldMk cId="312093364" sldId="264"/>
            <ac:picMk id="12" creationId="{34D3E66B-8026-82A4-D755-179D04D5A01F}"/>
          </ac:picMkLst>
        </pc:picChg>
        <pc:picChg chg="add del mod">
          <ac:chgData name="Ruben Schols" userId="683ddc9d-10e8-4c05-8327-27ec3c42a542" providerId="ADAL" clId="{DAA05965-E896-42CC-9EB9-68F30E7A0970}" dt="2022-08-17T09:30:42.445" v="7128" actId="478"/>
          <ac:picMkLst>
            <pc:docMk/>
            <pc:sldMk cId="312093364" sldId="264"/>
            <ac:picMk id="13" creationId="{ADFF7E1E-FA4A-3730-48AF-DD317853A172}"/>
          </ac:picMkLst>
        </pc:picChg>
      </pc:sldChg>
      <pc:sldChg chg="addSp delSp modSp add mod ord modNotesTx">
        <pc:chgData name="Ruben Schols" userId="683ddc9d-10e8-4c05-8327-27ec3c42a542" providerId="ADAL" clId="{DAA05965-E896-42CC-9EB9-68F30E7A0970}" dt="2022-08-20T13:51:19.641" v="10712" actId="20577"/>
        <pc:sldMkLst>
          <pc:docMk/>
          <pc:sldMk cId="1872297847" sldId="265"/>
        </pc:sldMkLst>
        <pc:spChg chg="mod">
          <ac:chgData name="Ruben Schols" userId="683ddc9d-10e8-4c05-8327-27ec3c42a542" providerId="ADAL" clId="{DAA05965-E896-42CC-9EB9-68F30E7A0970}" dt="2022-08-16T14:53:28.508" v="2109" actId="20577"/>
          <ac:spMkLst>
            <pc:docMk/>
            <pc:sldMk cId="1872297847" sldId="265"/>
            <ac:spMk id="2" creationId="{AE43F77E-63A3-E965-FBAA-04898BF1FEBA}"/>
          </ac:spMkLst>
        </pc:spChg>
        <pc:spChg chg="add mod">
          <ac:chgData name="Ruben Schols" userId="683ddc9d-10e8-4c05-8327-27ec3c42a542" providerId="ADAL" clId="{DAA05965-E896-42CC-9EB9-68F30E7A0970}" dt="2022-08-20T13:50:52.775" v="10711" actId="20577"/>
          <ac:spMkLst>
            <pc:docMk/>
            <pc:sldMk cId="1872297847" sldId="265"/>
            <ac:spMk id="3" creationId="{33D0E93A-1432-17B3-D6F1-1501C6FB093F}"/>
          </ac:spMkLst>
        </pc:spChg>
        <pc:spChg chg="del">
          <ac:chgData name="Ruben Schols" userId="683ddc9d-10e8-4c05-8327-27ec3c42a542" providerId="ADAL" clId="{DAA05965-E896-42CC-9EB9-68F30E7A0970}" dt="2022-08-16T14:44:08.873" v="2022"/>
          <ac:spMkLst>
            <pc:docMk/>
            <pc:sldMk cId="1872297847" sldId="265"/>
            <ac:spMk id="3" creationId="{73B250E1-725C-4B97-133F-BB0C4B31C828}"/>
          </ac:spMkLst>
        </pc:spChg>
        <pc:spChg chg="add mod">
          <ac:chgData name="Ruben Schols" userId="683ddc9d-10e8-4c05-8327-27ec3c42a542" providerId="ADAL" clId="{DAA05965-E896-42CC-9EB9-68F30E7A0970}" dt="2022-08-17T08:22:29.867" v="4879" actId="1076"/>
          <ac:spMkLst>
            <pc:docMk/>
            <pc:sldMk cId="1872297847" sldId="265"/>
            <ac:spMk id="6" creationId="{0A6E360A-3BAA-FD7D-3970-39C39F1D0641}"/>
          </ac:spMkLst>
        </pc:spChg>
        <pc:picChg chg="add mod">
          <ac:chgData name="Ruben Schols" userId="683ddc9d-10e8-4c05-8327-27ec3c42a542" providerId="ADAL" clId="{DAA05965-E896-42CC-9EB9-68F30E7A0970}" dt="2022-08-17T08:42:09.697" v="5781" actId="1076"/>
          <ac:picMkLst>
            <pc:docMk/>
            <pc:sldMk cId="1872297847" sldId="265"/>
            <ac:picMk id="4" creationId="{75BDF24C-ACE6-946A-6797-4319A5577C7B}"/>
          </ac:picMkLst>
        </pc:picChg>
        <pc:picChg chg="add mod">
          <ac:chgData name="Ruben Schols" userId="683ddc9d-10e8-4c05-8327-27ec3c42a542" providerId="ADAL" clId="{DAA05965-E896-42CC-9EB9-68F30E7A0970}" dt="2022-08-17T08:22:26.116" v="4878" actId="1076"/>
          <ac:picMkLst>
            <pc:docMk/>
            <pc:sldMk cId="1872297847" sldId="265"/>
            <ac:picMk id="5" creationId="{6B387DF5-48E1-A400-5413-E4EA8013877A}"/>
          </ac:picMkLst>
        </pc:picChg>
        <pc:cxnChg chg="add del mod">
          <ac:chgData name="Ruben Schols" userId="683ddc9d-10e8-4c05-8327-27ec3c42a542" providerId="ADAL" clId="{DAA05965-E896-42CC-9EB9-68F30E7A0970}" dt="2022-08-18T14:45:31.317" v="9627" actId="478"/>
          <ac:cxnSpMkLst>
            <pc:docMk/>
            <pc:sldMk cId="1872297847" sldId="265"/>
            <ac:cxnSpMk id="8" creationId="{2D262E91-1B2C-0C34-D4F2-EC4EDF04622C}"/>
          </ac:cxnSpMkLst>
        </pc:cxnChg>
        <pc:cxnChg chg="add mod">
          <ac:chgData name="Ruben Schols" userId="683ddc9d-10e8-4c05-8327-27ec3c42a542" providerId="ADAL" clId="{DAA05965-E896-42CC-9EB9-68F30E7A0970}" dt="2022-08-18T14:46:01.947" v="9653" actId="1076"/>
          <ac:cxnSpMkLst>
            <pc:docMk/>
            <pc:sldMk cId="1872297847" sldId="265"/>
            <ac:cxnSpMk id="9" creationId="{9AE846AD-931B-EC14-F8F6-EEC77B270BE5}"/>
          </ac:cxnSpMkLst>
        </pc:cxnChg>
      </pc:sldChg>
      <pc:sldChg chg="addSp delSp modSp add mod delAnim modAnim modNotesTx">
        <pc:chgData name="Ruben Schols" userId="683ddc9d-10e8-4c05-8327-27ec3c42a542" providerId="ADAL" clId="{DAA05965-E896-42CC-9EB9-68F30E7A0970}" dt="2022-08-20T13:34:19.500" v="10568"/>
        <pc:sldMkLst>
          <pc:docMk/>
          <pc:sldMk cId="1877564650" sldId="298"/>
        </pc:sldMkLst>
        <pc:spChg chg="add mod">
          <ac:chgData name="Ruben Schols" userId="683ddc9d-10e8-4c05-8327-27ec3c42a542" providerId="ADAL" clId="{DAA05965-E896-42CC-9EB9-68F30E7A0970}" dt="2022-08-18T07:46:05.934" v="8412" actId="403"/>
          <ac:spMkLst>
            <pc:docMk/>
            <pc:sldMk cId="1877564650" sldId="298"/>
            <ac:spMk id="2" creationId="{9EDCDE71-AC1F-D745-0CF9-1CF0C607DDE1}"/>
          </ac:spMkLst>
        </pc:spChg>
        <pc:spChg chg="mod">
          <ac:chgData name="Ruben Schols" userId="683ddc9d-10e8-4c05-8327-27ec3c42a542" providerId="ADAL" clId="{DAA05965-E896-42CC-9EB9-68F30E7A0970}" dt="2022-08-17T09:56:02.769" v="7725" actId="20577"/>
          <ac:spMkLst>
            <pc:docMk/>
            <pc:sldMk cId="1877564650" sldId="298"/>
            <ac:spMk id="10" creationId="{A4D6DC7F-1739-4914-B074-C6966EDFA454}"/>
          </ac:spMkLst>
        </pc:spChg>
        <pc:spChg chg="mod">
          <ac:chgData name="Ruben Schols" userId="683ddc9d-10e8-4c05-8327-27ec3c42a542" providerId="ADAL" clId="{DAA05965-E896-42CC-9EB9-68F30E7A0970}" dt="2022-08-17T09:55:50.273" v="7719" actId="1076"/>
          <ac:spMkLst>
            <pc:docMk/>
            <pc:sldMk cId="1877564650" sldId="298"/>
            <ac:spMk id="15" creationId="{6CF124FF-B67B-4F56-A548-FCF5534B79C4}"/>
          </ac:spMkLst>
        </pc:spChg>
        <pc:spChg chg="mod">
          <ac:chgData name="Ruben Schols" userId="683ddc9d-10e8-4c05-8327-27ec3c42a542" providerId="ADAL" clId="{DAA05965-E896-42CC-9EB9-68F30E7A0970}" dt="2022-08-17T09:56:05.941" v="7727" actId="20577"/>
          <ac:spMkLst>
            <pc:docMk/>
            <pc:sldMk cId="1877564650" sldId="298"/>
            <ac:spMk id="20" creationId="{C66872BD-F93D-4BE3-940C-B59B7563FC16}"/>
          </ac:spMkLst>
        </pc:spChg>
        <pc:spChg chg="mod">
          <ac:chgData name="Ruben Schols" userId="683ddc9d-10e8-4c05-8327-27ec3c42a542" providerId="ADAL" clId="{DAA05965-E896-42CC-9EB9-68F30E7A0970}" dt="2022-08-17T09:55:47.542" v="7718" actId="1076"/>
          <ac:spMkLst>
            <pc:docMk/>
            <pc:sldMk cId="1877564650" sldId="298"/>
            <ac:spMk id="21" creationId="{580E218A-1F70-445F-8552-7761E4FAF125}"/>
          </ac:spMkLst>
        </pc:spChg>
        <pc:spChg chg="mod">
          <ac:chgData name="Ruben Schols" userId="683ddc9d-10e8-4c05-8327-27ec3c42a542" providerId="ADAL" clId="{DAA05965-E896-42CC-9EB9-68F30E7A0970}" dt="2022-08-17T09:55:57.369" v="7723" actId="20577"/>
          <ac:spMkLst>
            <pc:docMk/>
            <pc:sldMk cId="1877564650" sldId="298"/>
            <ac:spMk id="22" creationId="{DB6EF6A6-3065-4E6D-9EC0-CC5DE7370829}"/>
          </ac:spMkLst>
        </pc:spChg>
        <pc:spChg chg="mod">
          <ac:chgData name="Ruben Schols" userId="683ddc9d-10e8-4c05-8327-27ec3c42a542" providerId="ADAL" clId="{DAA05965-E896-42CC-9EB9-68F30E7A0970}" dt="2022-08-17T09:55:54.574" v="7721" actId="20577"/>
          <ac:spMkLst>
            <pc:docMk/>
            <pc:sldMk cId="1877564650" sldId="298"/>
            <ac:spMk id="24" creationId="{FC290B6D-4C8F-402A-921F-37A73A6C06DA}"/>
          </ac:spMkLst>
        </pc:spChg>
        <pc:picChg chg="add mod modCrop">
          <ac:chgData name="Ruben Schols" userId="683ddc9d-10e8-4c05-8327-27ec3c42a542" providerId="ADAL" clId="{DAA05965-E896-42CC-9EB9-68F30E7A0970}" dt="2022-08-17T09:54:37.580" v="7699" actId="14100"/>
          <ac:picMkLst>
            <pc:docMk/>
            <pc:sldMk cId="1877564650" sldId="298"/>
            <ac:picMk id="3" creationId="{481BD831-3BF5-5643-7F4B-DB79639B4562}"/>
          </ac:picMkLst>
        </pc:picChg>
        <pc:picChg chg="add mod">
          <ac:chgData name="Ruben Schols" userId="683ddc9d-10e8-4c05-8327-27ec3c42a542" providerId="ADAL" clId="{DAA05965-E896-42CC-9EB9-68F30E7A0970}" dt="2022-08-20T13:34:19.500" v="10568"/>
          <ac:picMkLst>
            <pc:docMk/>
            <pc:sldMk cId="1877564650" sldId="298"/>
            <ac:picMk id="6" creationId="{9E615FD7-2E97-A137-0320-CB9C22383271}"/>
          </ac:picMkLst>
        </pc:picChg>
        <pc:picChg chg="add mod">
          <ac:chgData name="Ruben Schols" userId="683ddc9d-10e8-4c05-8327-27ec3c42a542" providerId="ADAL" clId="{DAA05965-E896-42CC-9EB9-68F30E7A0970}" dt="2022-08-20T13:34:19.500" v="10568"/>
          <ac:picMkLst>
            <pc:docMk/>
            <pc:sldMk cId="1877564650" sldId="298"/>
            <ac:picMk id="7" creationId="{D4D0B812-ACB7-C43D-6218-0695DC6E0262}"/>
          </ac:picMkLst>
        </pc:picChg>
        <pc:picChg chg="mod">
          <ac:chgData name="Ruben Schols" userId="683ddc9d-10e8-4c05-8327-27ec3c42a542" providerId="ADAL" clId="{DAA05965-E896-42CC-9EB9-68F30E7A0970}" dt="2022-08-17T09:53:27.501" v="7663" actId="1038"/>
          <ac:picMkLst>
            <pc:docMk/>
            <pc:sldMk cId="1877564650" sldId="298"/>
            <ac:picMk id="9" creationId="{1766A2EC-F5EE-4741-980C-7BB2CAD4F94F}"/>
          </ac:picMkLst>
        </pc:picChg>
        <pc:picChg chg="del">
          <ac:chgData name="Ruben Schols" userId="683ddc9d-10e8-4c05-8327-27ec3c42a542" providerId="ADAL" clId="{DAA05965-E896-42CC-9EB9-68F30E7A0970}" dt="2022-08-17T08:39:52.286" v="5780" actId="478"/>
          <ac:picMkLst>
            <pc:docMk/>
            <pc:sldMk cId="1877564650" sldId="298"/>
            <ac:picMk id="13" creationId="{62148119-B45E-4EA6-BBB5-6BD121FDFB46}"/>
          </ac:picMkLst>
        </pc:picChg>
        <pc:picChg chg="del">
          <ac:chgData name="Ruben Schols" userId="683ddc9d-10e8-4c05-8327-27ec3c42a542" providerId="ADAL" clId="{DAA05965-E896-42CC-9EB9-68F30E7A0970}" dt="2022-08-17T09:52:21.306" v="7648" actId="478"/>
          <ac:picMkLst>
            <pc:docMk/>
            <pc:sldMk cId="1877564650" sldId="298"/>
            <ac:picMk id="14" creationId="{B1F7EFAB-1A78-42DE-9855-868FCBBED855}"/>
          </ac:picMkLst>
        </pc:picChg>
        <pc:cxnChg chg="mod">
          <ac:chgData name="Ruben Schols" userId="683ddc9d-10e8-4c05-8327-27ec3c42a542" providerId="ADAL" clId="{DAA05965-E896-42CC-9EB9-68F30E7A0970}" dt="2022-08-17T09:54:46.628" v="7705" actId="1037"/>
          <ac:cxnSpMkLst>
            <pc:docMk/>
            <pc:sldMk cId="1877564650" sldId="298"/>
            <ac:cxnSpMk id="37" creationId="{54D6787D-AAC9-4EA4-9A32-3B89139F5678}"/>
          </ac:cxnSpMkLst>
        </pc:cxn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98FB2B2-4280-4164-8606-2459E28FEAA9}" type="datetimeFigureOut">
              <a:rPr lang="en-US" smtClean="0"/>
              <a:t>29-Nov-22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80D793-96CF-45F5-84AC-D1B0547C207E}" type="slidenum">
              <a:rPr lang="en-US" smtClean="0"/>
              <a:t>‹#›</a:t>
            </a:fld>
            <a:endParaRPr lang="en-US"/>
          </a:p>
        </p:txBody>
      </p:sp>
    </p:spTree>
    <p:extLst>
      <p:ext uri="{BB962C8B-B14F-4D97-AF65-F5344CB8AC3E}">
        <p14:creationId xmlns:p14="http://schemas.microsoft.com/office/powerpoint/2010/main" val="28066469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Hi, I am Ruben Schols and I’ll be discussing why bacteria matter in </a:t>
            </a:r>
            <a:r>
              <a:rPr lang="en-US" dirty="0" err="1"/>
              <a:t>schistosoma</a:t>
            </a:r>
            <a:r>
              <a:rPr lang="en-US" dirty="0"/>
              <a:t> transmission</a:t>
            </a:r>
          </a:p>
        </p:txBody>
      </p:sp>
      <p:sp>
        <p:nvSpPr>
          <p:cNvPr id="4" name="Slide Number Placeholder 3"/>
          <p:cNvSpPr>
            <a:spLocks noGrp="1"/>
          </p:cNvSpPr>
          <p:nvPr>
            <p:ph type="sldNum" sz="quarter" idx="5"/>
          </p:nvPr>
        </p:nvSpPr>
        <p:spPr/>
        <p:txBody>
          <a:bodyPr/>
          <a:lstStyle/>
          <a:p>
            <a:fld id="{FA80D793-96CF-45F5-84AC-D1B0547C207E}" type="slidenum">
              <a:rPr lang="en-US" smtClean="0"/>
              <a:t>1</a:t>
            </a:fld>
            <a:endParaRPr lang="en-US"/>
          </a:p>
        </p:txBody>
      </p:sp>
    </p:spTree>
    <p:extLst>
      <p:ext uri="{BB962C8B-B14F-4D97-AF65-F5344CB8AC3E}">
        <p14:creationId xmlns:p14="http://schemas.microsoft.com/office/powerpoint/2010/main" val="40155029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dirty="0"/>
              <a:t>Imagine you are collecting snails in the field. You are out there in the blistering sun, gummy boots full of your own sweat, scooping for snails as if your life depended on it. It turns out that there is two snail species present. Besides a few external differences, They are quite closely related, have more or less the same size, and their major activities include eating and reproducing. There are worse ways to spend your days. (pause) How is it then that snail number 1 transmits a deadly human parasite, while snail number 2 is harmless and does whatever snails do best? Moreover, something crazy happens, If you would go and collect snails from that same waterbody a few miles upstream, you would be surprised to find out that the tables have turned. Now snail 2 transmits the deadly parasite while snail 1 became harmless. </a:t>
            </a:r>
          </a:p>
          <a:p>
            <a:r>
              <a:rPr lang="en-US" dirty="0"/>
              <a:t>I wish I could tell I was creative enough to come up with this story on my own. But I am not, this is what is happening in the Senegal River Basin! Snail number 1 is B. globosus, Snail number 2 is B. truncatus and the deadly disease I am speaking of is of course schistosomiasis.</a:t>
            </a:r>
          </a:p>
          <a:p>
            <a:r>
              <a:rPr lang="en-US" dirty="0"/>
              <a:t>To this day researchers are still uncertain what might be causing this pattern. Could the microbiome have been the missing link?</a:t>
            </a:r>
          </a:p>
          <a:p>
            <a:endParaRPr lang="en-US" dirty="0"/>
          </a:p>
          <a:p>
            <a:endParaRPr lang="en-US" dirty="0"/>
          </a:p>
          <a:p>
            <a:endParaRPr lang="en-US" dirty="0"/>
          </a:p>
          <a:p>
            <a:r>
              <a:rPr lang="en-US" dirty="0"/>
              <a:t>like me having dark hair, you having blond hair and others having no hair. </a:t>
            </a:r>
          </a:p>
        </p:txBody>
      </p:sp>
      <p:sp>
        <p:nvSpPr>
          <p:cNvPr id="4" name="Slide Number Placeholder 3"/>
          <p:cNvSpPr>
            <a:spLocks noGrp="1"/>
          </p:cNvSpPr>
          <p:nvPr>
            <p:ph type="sldNum" sz="quarter" idx="5"/>
          </p:nvPr>
        </p:nvSpPr>
        <p:spPr/>
        <p:txBody>
          <a:bodyPr/>
          <a:lstStyle/>
          <a:p>
            <a:fld id="{FA80D793-96CF-45F5-84AC-D1B0547C207E}" type="slidenum">
              <a:rPr lang="en-US" smtClean="0"/>
              <a:t>3</a:t>
            </a:fld>
            <a:endParaRPr lang="en-US"/>
          </a:p>
        </p:txBody>
      </p:sp>
    </p:spTree>
    <p:extLst>
      <p:ext uri="{BB962C8B-B14F-4D97-AF65-F5344CB8AC3E}">
        <p14:creationId xmlns:p14="http://schemas.microsoft.com/office/powerpoint/2010/main" val="8897646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an attempt to resolve this mystery, we went out to collect snails across the SRB, tested for infection in a shedding experiment. Then 24 specimens/site were tested with infection diagnostic PCRs to determine infection status of each individual snail. And based on this information we selected snails for microbiome characterization, so we had </a:t>
            </a:r>
            <a:r>
              <a:rPr lang="en-US" dirty="0" err="1"/>
              <a:t>schisto</a:t>
            </a:r>
            <a:r>
              <a:rPr lang="en-US" dirty="0"/>
              <a:t> infected, non-</a:t>
            </a:r>
            <a:r>
              <a:rPr lang="en-US" dirty="0" err="1"/>
              <a:t>schisto</a:t>
            </a:r>
            <a:r>
              <a:rPr lang="en-US" dirty="0"/>
              <a:t> trematode infected and uninfected snails. Uninfected snails are characterized through sanger sequencing and infected snails through the High Throughput amplicon sequencing approach described in Hammoud last year. This protocol allows to characterize snails and all their co-infecting trematodes simultaneously.</a:t>
            </a:r>
            <a:endParaRPr lang="en-BE" dirty="0"/>
          </a:p>
        </p:txBody>
      </p:sp>
      <p:sp>
        <p:nvSpPr>
          <p:cNvPr id="4" name="Slide Number Placeholder 3"/>
          <p:cNvSpPr>
            <a:spLocks noGrp="1"/>
          </p:cNvSpPr>
          <p:nvPr>
            <p:ph type="sldNum" sz="quarter" idx="5"/>
          </p:nvPr>
        </p:nvSpPr>
        <p:spPr/>
        <p:txBody>
          <a:bodyPr/>
          <a:lstStyle/>
          <a:p>
            <a:fld id="{6F6ED49A-C603-4651-B7A0-44578C8C86E8}" type="slidenum">
              <a:rPr lang="en-BE" smtClean="0"/>
              <a:t>4</a:t>
            </a:fld>
            <a:endParaRPr lang="en-BE"/>
          </a:p>
        </p:txBody>
      </p:sp>
    </p:spTree>
    <p:extLst>
      <p:ext uri="{BB962C8B-B14F-4D97-AF65-F5344CB8AC3E}">
        <p14:creationId xmlns:p14="http://schemas.microsoft.com/office/powerpoint/2010/main" val="22496345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Over 2000 snails were collected but only 700 were tested in shedding experiments due to time and resource restrictions. 20% of the snail released cercariae. About half of these snails released </a:t>
            </a:r>
            <a:r>
              <a:rPr lang="en-US" dirty="0" err="1"/>
              <a:t>schisto</a:t>
            </a:r>
            <a:r>
              <a:rPr lang="en-US" dirty="0"/>
              <a:t> cercariae and 13 snails released two types of cercariae simultaneously. Five types of cercariae were identified</a:t>
            </a:r>
            <a:r>
              <a:rPr lang="en-US" sz="1200" dirty="0"/>
              <a:t>. The rapid diagnostic PCRs showed an even higher infection prevalence of over 95%. </a:t>
            </a:r>
            <a:r>
              <a:rPr lang="en-US" dirty="0"/>
              <a:t>We have not yet obtained the output from the HTAS approach, providing us with additional information on co-infections and snail and parasite genetics.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We do have the microbiome output. I selected this figure from the output wher</a:t>
            </a:r>
            <a:r>
              <a:rPr lang="en-US" dirty="0"/>
              <a:t>e we can see a clear pattern in the RDA plot where B. globosus and B. truncatus have their own unique communities. We can also see that the microbiome differs significantly between B. truncatus collected in the lower valley compared to those in the middle valley.</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Bacterial genera of the phyla Firmicutes (2) and </a:t>
            </a:r>
            <a:r>
              <a:rPr lang="en-US" sz="1200" dirty="0">
                <a:solidFill>
                  <a:schemeClr val="tx1">
                    <a:lumMod val="95000"/>
                    <a:lumOff val="5000"/>
                  </a:schemeClr>
                </a:solidFill>
              </a:rPr>
              <a:t>Proteobacteria (6) </a:t>
            </a:r>
            <a:r>
              <a:rPr lang="en-US" sz="1200" dirty="0"/>
              <a:t>overrepresented in infected snails compared to non-infected snails, while 13 additional Phyla (138 genera) showed the opposite pattern. However, very small sample size for uninfected specimens.</a:t>
            </a:r>
            <a:endParaRPr lang="en-US" dirty="0"/>
          </a:p>
          <a:p>
            <a:r>
              <a:rPr lang="en-US" dirty="0"/>
              <a:t>, including human and animal schistosomes. </a:t>
            </a:r>
            <a:r>
              <a:rPr lang="en-US" sz="1200" dirty="0"/>
              <a:t>A) Xiphidiocercaria, B) </a:t>
            </a:r>
            <a:r>
              <a:rPr lang="en-US" sz="1200" i="1" dirty="0"/>
              <a:t>Schistosoma</a:t>
            </a:r>
            <a:r>
              <a:rPr lang="en-US" sz="1200" dirty="0"/>
              <a:t> sp., C) </a:t>
            </a:r>
            <a:r>
              <a:rPr lang="en-US" sz="1200" dirty="0" err="1"/>
              <a:t>Echinostome</a:t>
            </a:r>
            <a:r>
              <a:rPr lang="en-US" sz="1200" dirty="0"/>
              <a:t>, D) </a:t>
            </a:r>
            <a:r>
              <a:rPr lang="en-US" sz="1200" dirty="0" err="1"/>
              <a:t>Brevifurcate-apharyngeate</a:t>
            </a:r>
            <a:r>
              <a:rPr lang="en-US" sz="1200" dirty="0"/>
              <a:t> </a:t>
            </a:r>
            <a:r>
              <a:rPr lang="en-US" sz="1200" dirty="0" err="1"/>
              <a:t>distome</a:t>
            </a:r>
            <a:r>
              <a:rPr lang="en-US" sz="1200" dirty="0"/>
              <a:t> and E) </a:t>
            </a:r>
            <a:r>
              <a:rPr lang="en-US" sz="1200" dirty="0" err="1"/>
              <a:t>longifurcate-pharyngeate</a:t>
            </a:r>
            <a:r>
              <a:rPr lang="en-US" sz="1200" dirty="0"/>
              <a:t> </a:t>
            </a:r>
            <a:r>
              <a:rPr lang="en-US" sz="1200" dirty="0" err="1"/>
              <a:t>distome</a:t>
            </a:r>
            <a:endParaRPr lang="en-US" dirty="0"/>
          </a:p>
        </p:txBody>
      </p:sp>
      <p:sp>
        <p:nvSpPr>
          <p:cNvPr id="4" name="Slide Number Placeholder 3"/>
          <p:cNvSpPr>
            <a:spLocks noGrp="1"/>
          </p:cNvSpPr>
          <p:nvPr>
            <p:ph type="sldNum" sz="quarter" idx="5"/>
          </p:nvPr>
        </p:nvSpPr>
        <p:spPr/>
        <p:txBody>
          <a:bodyPr/>
          <a:lstStyle/>
          <a:p>
            <a:fld id="{FA80D793-96CF-45F5-84AC-D1B0547C207E}" type="slidenum">
              <a:rPr lang="en-US" smtClean="0"/>
              <a:t>5</a:t>
            </a:fld>
            <a:endParaRPr lang="en-US"/>
          </a:p>
        </p:txBody>
      </p:sp>
    </p:spTree>
    <p:extLst>
      <p:ext uri="{BB962C8B-B14F-4D97-AF65-F5344CB8AC3E}">
        <p14:creationId xmlns:p14="http://schemas.microsoft.com/office/powerpoint/2010/main" val="26541868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To conclude: The microbiome differs between B. globosus and B. truncatus and to the snails a few miles upstream. Why does one transmit the parasite while the other does not? Perhaps the microbiome, but have to await additional data from the HTAS approach to provide a conclusive answer since parasite-parasite and parasite-snail interactions could be major drivers as well.</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 hopefully our sweat filled gummy boots will eventually result in a potential explanation for this mystery, perhaps leading to a solution.</a:t>
            </a:r>
          </a:p>
        </p:txBody>
      </p:sp>
      <p:sp>
        <p:nvSpPr>
          <p:cNvPr id="4" name="Slide Number Placeholder 3"/>
          <p:cNvSpPr>
            <a:spLocks noGrp="1"/>
          </p:cNvSpPr>
          <p:nvPr>
            <p:ph type="sldNum" sz="quarter" idx="5"/>
          </p:nvPr>
        </p:nvSpPr>
        <p:spPr/>
        <p:txBody>
          <a:bodyPr/>
          <a:lstStyle/>
          <a:p>
            <a:fld id="{FA80D793-96CF-45F5-84AC-D1B0547C207E}" type="slidenum">
              <a:rPr lang="en-US" smtClean="0"/>
              <a:t>6</a:t>
            </a:fld>
            <a:endParaRPr lang="en-US"/>
          </a:p>
        </p:txBody>
      </p:sp>
    </p:spTree>
    <p:extLst>
      <p:ext uri="{BB962C8B-B14F-4D97-AF65-F5344CB8AC3E}">
        <p14:creationId xmlns:p14="http://schemas.microsoft.com/office/powerpoint/2010/main" val="19635472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81892" y="705971"/>
            <a:ext cx="8794020" cy="3636615"/>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0A3756CA-AFFE-BA42-82AB-F2C2BB69FAA0}" type="datetimeFigureOut">
              <a:rPr lang="en-US" smtClean="0"/>
              <a:t>29-Nov-22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861834-CD42-9942-9F4D-5DB263DC6A8F}" type="slidenum">
              <a:rPr lang="en-US" smtClean="0"/>
              <a:t>‹#›</a:t>
            </a:fld>
            <a:endParaRPr lang="en-US"/>
          </a:p>
        </p:txBody>
      </p:sp>
      <p:sp>
        <p:nvSpPr>
          <p:cNvPr id="7" name="Title Placeholder 1">
            <a:extLst>
              <a:ext uri="{FF2B5EF4-FFF2-40B4-BE49-F238E27FC236}">
                <a16:creationId xmlns:a16="http://schemas.microsoft.com/office/drawing/2014/main" id="{761C4837-1829-EF4D-9143-7704D6766412}"/>
              </a:ext>
            </a:extLst>
          </p:cNvPr>
          <p:cNvSpPr>
            <a:spLocks noGrp="1"/>
          </p:cNvSpPr>
          <p:nvPr>
            <p:ph type="title"/>
          </p:nvPr>
        </p:nvSpPr>
        <p:spPr>
          <a:xfrm>
            <a:off x="181892" y="142392"/>
            <a:ext cx="7247608" cy="462726"/>
          </a:xfrm>
          <a:prstGeom prst="rect">
            <a:avLst/>
          </a:prstGeom>
        </p:spPr>
        <p:txBody>
          <a:bodyPr vert="horz" lIns="91440" tIns="45720" rIns="91440" bIns="45720" rtlCol="0" anchor="ctr">
            <a:noAutofit/>
          </a:bodyPr>
          <a:lstStyle/>
          <a:p>
            <a:r>
              <a:rPr lang="en-US" dirty="0"/>
              <a:t>Click to edit Master title style</a:t>
            </a:r>
          </a:p>
        </p:txBody>
      </p:sp>
    </p:spTree>
    <p:extLst>
      <p:ext uri="{BB962C8B-B14F-4D97-AF65-F5344CB8AC3E}">
        <p14:creationId xmlns:p14="http://schemas.microsoft.com/office/powerpoint/2010/main" val="26333814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763922"/>
            <a:ext cx="2259988" cy="3558684"/>
          </a:xfrm>
        </p:spPr>
        <p:txBody>
          <a:bodyPr vert="eaVert"/>
          <a:lstStyle/>
          <a:p>
            <a:r>
              <a:rPr lang="en-GB" dirty="0"/>
              <a:t>Click to edit Master title style</a:t>
            </a:r>
            <a:endParaRPr lang="en-US" dirty="0"/>
          </a:p>
        </p:txBody>
      </p:sp>
      <p:sp>
        <p:nvSpPr>
          <p:cNvPr id="3" name="Vertical Text Placeholder 2"/>
          <p:cNvSpPr>
            <a:spLocks noGrp="1"/>
          </p:cNvSpPr>
          <p:nvPr>
            <p:ph type="body" orient="vert" idx="1"/>
          </p:nvPr>
        </p:nvSpPr>
        <p:spPr>
          <a:xfrm>
            <a:off x="181892" y="763922"/>
            <a:ext cx="6295108" cy="3558684"/>
          </a:xfrm>
        </p:spPr>
        <p:txBody>
          <a:bodyPr vert="eaVert"/>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Date Placeholder 3"/>
          <p:cNvSpPr>
            <a:spLocks noGrp="1"/>
          </p:cNvSpPr>
          <p:nvPr>
            <p:ph type="dt" sz="half" idx="10"/>
          </p:nvPr>
        </p:nvSpPr>
        <p:spPr/>
        <p:txBody>
          <a:bodyPr/>
          <a:lstStyle/>
          <a:p>
            <a:fld id="{0A3756CA-AFFE-BA42-82AB-F2C2BB69FAA0}" type="datetimeFigureOut">
              <a:rPr lang="en-US" smtClean="0"/>
              <a:t>29-Nov-22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861834-CD42-9942-9F4D-5DB263DC6A8F}" type="slidenum">
              <a:rPr lang="en-US" smtClean="0"/>
              <a:t>‹#›</a:t>
            </a:fld>
            <a:endParaRPr lang="en-US"/>
          </a:p>
        </p:txBody>
      </p:sp>
    </p:spTree>
    <p:extLst>
      <p:ext uri="{BB962C8B-B14F-4D97-AF65-F5344CB8AC3E}">
        <p14:creationId xmlns:p14="http://schemas.microsoft.com/office/powerpoint/2010/main" val="21253719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Titel en object">
    <p:spTree>
      <p:nvGrpSpPr>
        <p:cNvPr id="1" name=""/>
        <p:cNvGrpSpPr/>
        <p:nvPr/>
      </p:nvGrpSpPr>
      <p:grpSpPr>
        <a:xfrm>
          <a:off x="0" y="0"/>
          <a:ext cx="0" cy="0"/>
          <a:chOff x="0" y="0"/>
          <a:chExt cx="0" cy="0"/>
        </a:xfrm>
      </p:grpSpPr>
      <p:sp>
        <p:nvSpPr>
          <p:cNvPr id="3" name="Tijdelijke aanduiding voor inhoud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Tijdelijke aanduiding voor datum 3"/>
          <p:cNvSpPr>
            <a:spLocks noGrp="1"/>
          </p:cNvSpPr>
          <p:nvPr>
            <p:ph type="dt" sz="half" idx="10"/>
          </p:nvPr>
        </p:nvSpPr>
        <p:spPr/>
        <p:txBody>
          <a:bodyPr/>
          <a:lstStyle/>
          <a:p>
            <a:fld id="{AA7DF125-8D2F-407C-A946-0B214A077F46}" type="datetime1">
              <a:rPr lang="nl-BE" smtClean="0"/>
              <a:t>29/11/2022</a:t>
            </a:fld>
            <a:endParaRPr lang="nl-NL"/>
          </a:p>
        </p:txBody>
      </p:sp>
      <p:sp>
        <p:nvSpPr>
          <p:cNvPr id="5" name="Tijdelijke aanduiding voor voettekst 4"/>
          <p:cNvSpPr>
            <a:spLocks noGrp="1"/>
          </p:cNvSpPr>
          <p:nvPr>
            <p:ph type="ftr" sz="quarter" idx="11"/>
          </p:nvPr>
        </p:nvSpPr>
        <p:spPr/>
        <p:txBody>
          <a:bodyPr/>
          <a:lstStyle/>
          <a:p>
            <a:r>
              <a:rPr lang="nl-NL"/>
              <a:t>Faculteit, departement, dienst …</a:t>
            </a:r>
          </a:p>
        </p:txBody>
      </p:sp>
      <p:sp>
        <p:nvSpPr>
          <p:cNvPr id="6" name="Tijdelijke aanduiding voor dianummer 5"/>
          <p:cNvSpPr>
            <a:spLocks noGrp="1"/>
          </p:cNvSpPr>
          <p:nvPr>
            <p:ph type="sldNum" sz="quarter" idx="12"/>
          </p:nvPr>
        </p:nvSpPr>
        <p:spPr/>
        <p:txBody>
          <a:bodyPr/>
          <a:lstStyle/>
          <a:p>
            <a:fld id="{0A297500-7527-634B-90F4-69D0994C32B4}" type="slidenum">
              <a:rPr lang="nl-NL" smtClean="0"/>
              <a:t>‹#›</a:t>
            </a:fld>
            <a:endParaRPr lang="nl-NL"/>
          </a:p>
        </p:txBody>
      </p:sp>
      <p:sp>
        <p:nvSpPr>
          <p:cNvPr id="2" name="Titel 1"/>
          <p:cNvSpPr>
            <a:spLocks noGrp="1"/>
          </p:cNvSpPr>
          <p:nvPr>
            <p:ph type="title"/>
          </p:nvPr>
        </p:nvSpPr>
        <p:spPr/>
        <p:txBody>
          <a:bodyPr/>
          <a:lstStyle/>
          <a:p>
            <a:r>
              <a:rPr lang="nl-NL"/>
              <a:t>Klik om de stijl te bewerken</a:t>
            </a:r>
          </a:p>
        </p:txBody>
      </p:sp>
    </p:spTree>
    <p:extLst>
      <p:ext uri="{BB962C8B-B14F-4D97-AF65-F5344CB8AC3E}">
        <p14:creationId xmlns:p14="http://schemas.microsoft.com/office/powerpoint/2010/main" val="2701295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Date Placeholder 3"/>
          <p:cNvSpPr>
            <a:spLocks noGrp="1"/>
          </p:cNvSpPr>
          <p:nvPr>
            <p:ph type="dt" sz="half" idx="10"/>
          </p:nvPr>
        </p:nvSpPr>
        <p:spPr/>
        <p:txBody>
          <a:bodyPr/>
          <a:lstStyle/>
          <a:p>
            <a:fld id="{0A3756CA-AFFE-BA42-82AB-F2C2BB69FAA0}" type="datetimeFigureOut">
              <a:rPr lang="en-US" smtClean="0"/>
              <a:t>29-Nov-22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861834-CD42-9942-9F4D-5DB263DC6A8F}" type="slidenum">
              <a:rPr lang="en-US" smtClean="0"/>
              <a:t>‹#›</a:t>
            </a:fld>
            <a:endParaRPr lang="en-US"/>
          </a:p>
        </p:txBody>
      </p:sp>
    </p:spTree>
    <p:extLst>
      <p:ext uri="{BB962C8B-B14F-4D97-AF65-F5344CB8AC3E}">
        <p14:creationId xmlns:p14="http://schemas.microsoft.com/office/powerpoint/2010/main" val="19093026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5047" y="3231913"/>
            <a:ext cx="8694341" cy="1021556"/>
          </a:xfrm>
        </p:spPr>
        <p:txBody>
          <a:bodyPr anchor="t"/>
          <a:lstStyle>
            <a:lvl1pPr algn="l">
              <a:defRPr sz="4000" b="1" cap="all"/>
            </a:lvl1pPr>
          </a:lstStyle>
          <a:p>
            <a:r>
              <a:rPr lang="en-GB" dirty="0"/>
              <a:t>Click to edit Master title style</a:t>
            </a:r>
            <a:endParaRPr lang="en-US" dirty="0"/>
          </a:p>
        </p:txBody>
      </p:sp>
      <p:sp>
        <p:nvSpPr>
          <p:cNvPr id="3" name="Text Placeholder 2"/>
          <p:cNvSpPr>
            <a:spLocks noGrp="1"/>
          </p:cNvSpPr>
          <p:nvPr>
            <p:ph type="body" idx="1"/>
          </p:nvPr>
        </p:nvSpPr>
        <p:spPr>
          <a:xfrm>
            <a:off x="195047" y="2106772"/>
            <a:ext cx="8694341"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0A3756CA-AFFE-BA42-82AB-F2C2BB69FAA0}" type="datetimeFigureOut">
              <a:rPr lang="en-US" smtClean="0"/>
              <a:t>29-Nov-22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861834-CD42-9942-9F4D-5DB263DC6A8F}" type="slidenum">
              <a:rPr lang="en-US" smtClean="0"/>
              <a:t>‹#›</a:t>
            </a:fld>
            <a:endParaRPr lang="en-US"/>
          </a:p>
        </p:txBody>
      </p:sp>
    </p:spTree>
    <p:extLst>
      <p:ext uri="{BB962C8B-B14F-4D97-AF65-F5344CB8AC3E}">
        <p14:creationId xmlns:p14="http://schemas.microsoft.com/office/powerpoint/2010/main" val="18896669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181892" y="709794"/>
            <a:ext cx="4038600" cy="366759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Content Placeholder 3"/>
          <p:cNvSpPr>
            <a:spLocks noGrp="1"/>
          </p:cNvSpPr>
          <p:nvPr>
            <p:ph sz="half" idx="2"/>
          </p:nvPr>
        </p:nvSpPr>
        <p:spPr>
          <a:xfrm>
            <a:off x="4372892" y="719418"/>
            <a:ext cx="4516496" cy="3657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5" name="Date Placeholder 4"/>
          <p:cNvSpPr>
            <a:spLocks noGrp="1"/>
          </p:cNvSpPr>
          <p:nvPr>
            <p:ph type="dt" sz="half" idx="10"/>
          </p:nvPr>
        </p:nvSpPr>
        <p:spPr/>
        <p:txBody>
          <a:bodyPr/>
          <a:lstStyle/>
          <a:p>
            <a:fld id="{0A3756CA-AFFE-BA42-82AB-F2C2BB69FAA0}" type="datetimeFigureOut">
              <a:rPr lang="en-US" smtClean="0"/>
              <a:t>29-Nov-22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7861834-CD42-9942-9F4D-5DB263DC6A8F}" type="slidenum">
              <a:rPr lang="en-US" smtClean="0"/>
              <a:t>‹#›</a:t>
            </a:fld>
            <a:endParaRPr lang="en-US"/>
          </a:p>
        </p:txBody>
      </p:sp>
    </p:spTree>
    <p:extLst>
      <p:ext uri="{BB962C8B-B14F-4D97-AF65-F5344CB8AC3E}">
        <p14:creationId xmlns:p14="http://schemas.microsoft.com/office/powerpoint/2010/main" val="26795077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dirty="0"/>
              <a:t>Click to edit Master title style</a:t>
            </a:r>
            <a:endParaRPr lang="en-US" dirty="0"/>
          </a:p>
        </p:txBody>
      </p:sp>
      <p:sp>
        <p:nvSpPr>
          <p:cNvPr id="3" name="Text Placeholder 2"/>
          <p:cNvSpPr>
            <a:spLocks noGrp="1"/>
          </p:cNvSpPr>
          <p:nvPr>
            <p:ph type="body" idx="1"/>
          </p:nvPr>
        </p:nvSpPr>
        <p:spPr>
          <a:xfrm>
            <a:off x="181892" y="731886"/>
            <a:ext cx="41810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4" name="Content Placeholder 3"/>
          <p:cNvSpPr>
            <a:spLocks noGrp="1"/>
          </p:cNvSpPr>
          <p:nvPr>
            <p:ph sz="half" idx="2"/>
          </p:nvPr>
        </p:nvSpPr>
        <p:spPr>
          <a:xfrm>
            <a:off x="181892" y="1292371"/>
            <a:ext cx="4181075" cy="313171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5" name="Text Placeholder 4"/>
          <p:cNvSpPr>
            <a:spLocks noGrp="1"/>
          </p:cNvSpPr>
          <p:nvPr>
            <p:ph type="body" sz="quarter" idx="3"/>
          </p:nvPr>
        </p:nvSpPr>
        <p:spPr>
          <a:xfrm>
            <a:off x="4482880" y="731886"/>
            <a:ext cx="447958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6" name="Content Placeholder 5"/>
          <p:cNvSpPr>
            <a:spLocks noGrp="1"/>
          </p:cNvSpPr>
          <p:nvPr>
            <p:ph sz="quarter" idx="4"/>
          </p:nvPr>
        </p:nvSpPr>
        <p:spPr>
          <a:xfrm>
            <a:off x="4482882" y="1292368"/>
            <a:ext cx="4486306" cy="313171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7" name="Date Placeholder 6"/>
          <p:cNvSpPr>
            <a:spLocks noGrp="1"/>
          </p:cNvSpPr>
          <p:nvPr>
            <p:ph type="dt" sz="half" idx="10"/>
          </p:nvPr>
        </p:nvSpPr>
        <p:spPr/>
        <p:txBody>
          <a:bodyPr/>
          <a:lstStyle/>
          <a:p>
            <a:fld id="{0A3756CA-AFFE-BA42-82AB-F2C2BB69FAA0}" type="datetimeFigureOut">
              <a:rPr lang="en-US" smtClean="0"/>
              <a:t>29-Nov-22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7861834-CD42-9942-9F4D-5DB263DC6A8F}" type="slidenum">
              <a:rPr lang="en-US" smtClean="0"/>
              <a:t>‹#›</a:t>
            </a:fld>
            <a:endParaRPr lang="en-US"/>
          </a:p>
        </p:txBody>
      </p:sp>
    </p:spTree>
    <p:extLst>
      <p:ext uri="{BB962C8B-B14F-4D97-AF65-F5344CB8AC3E}">
        <p14:creationId xmlns:p14="http://schemas.microsoft.com/office/powerpoint/2010/main" val="10430346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0A3756CA-AFFE-BA42-82AB-F2C2BB69FAA0}" type="datetimeFigureOut">
              <a:rPr lang="en-US" smtClean="0"/>
              <a:t>29-Nov-22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7861834-CD42-9942-9F4D-5DB263DC6A8F}" type="slidenum">
              <a:rPr lang="en-US" smtClean="0"/>
              <a:t>‹#›</a:t>
            </a:fld>
            <a:endParaRPr lang="en-US"/>
          </a:p>
        </p:txBody>
      </p:sp>
    </p:spTree>
    <p:extLst>
      <p:ext uri="{BB962C8B-B14F-4D97-AF65-F5344CB8AC3E}">
        <p14:creationId xmlns:p14="http://schemas.microsoft.com/office/powerpoint/2010/main" val="4823681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A3756CA-AFFE-BA42-82AB-F2C2BB69FAA0}" type="datetimeFigureOut">
              <a:rPr lang="en-US" smtClean="0"/>
              <a:t>29-Nov-22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7861834-CD42-9942-9F4D-5DB263DC6A8F}" type="slidenum">
              <a:rPr lang="en-US" smtClean="0"/>
              <a:t>‹#›</a:t>
            </a:fld>
            <a:endParaRPr lang="en-US"/>
          </a:p>
        </p:txBody>
      </p:sp>
    </p:spTree>
    <p:extLst>
      <p:ext uri="{BB962C8B-B14F-4D97-AF65-F5344CB8AC3E}">
        <p14:creationId xmlns:p14="http://schemas.microsoft.com/office/powerpoint/2010/main" val="25181728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6819" y="166514"/>
            <a:ext cx="3008313" cy="1082760"/>
          </a:xfrm>
        </p:spPr>
        <p:txBody>
          <a:bodyPr anchor="b"/>
          <a:lstStyle>
            <a:lvl1pPr algn="l">
              <a:defRPr sz="2000" b="1"/>
            </a:lvl1pPr>
          </a:lstStyle>
          <a:p>
            <a:r>
              <a:rPr lang="en-GB" dirty="0"/>
              <a:t>Click to edit Master title style</a:t>
            </a:r>
            <a:endParaRPr lang="en-US" dirty="0"/>
          </a:p>
        </p:txBody>
      </p:sp>
      <p:sp>
        <p:nvSpPr>
          <p:cNvPr id="3" name="Content Placeholder 2"/>
          <p:cNvSpPr>
            <a:spLocks noGrp="1"/>
          </p:cNvSpPr>
          <p:nvPr>
            <p:ph idx="1"/>
          </p:nvPr>
        </p:nvSpPr>
        <p:spPr>
          <a:xfrm>
            <a:off x="3304668" y="858232"/>
            <a:ext cx="5584721" cy="341108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Text Placeholder 3"/>
          <p:cNvSpPr>
            <a:spLocks noGrp="1"/>
          </p:cNvSpPr>
          <p:nvPr>
            <p:ph type="body" sz="half" idx="2"/>
          </p:nvPr>
        </p:nvSpPr>
        <p:spPr>
          <a:xfrm>
            <a:off x="186821" y="1249273"/>
            <a:ext cx="3008313" cy="30200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dirty="0"/>
              <a:t>Click to edit Master text styles</a:t>
            </a:r>
          </a:p>
        </p:txBody>
      </p:sp>
      <p:sp>
        <p:nvSpPr>
          <p:cNvPr id="5" name="Date Placeholder 4"/>
          <p:cNvSpPr>
            <a:spLocks noGrp="1"/>
          </p:cNvSpPr>
          <p:nvPr>
            <p:ph type="dt" sz="half" idx="10"/>
          </p:nvPr>
        </p:nvSpPr>
        <p:spPr/>
        <p:txBody>
          <a:bodyPr/>
          <a:lstStyle/>
          <a:p>
            <a:fld id="{0A3756CA-AFFE-BA42-82AB-F2C2BB69FAA0}" type="datetimeFigureOut">
              <a:rPr lang="en-US" smtClean="0"/>
              <a:t>29-Nov-22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7861834-CD42-9942-9F4D-5DB263DC6A8F}" type="slidenum">
              <a:rPr lang="en-US" smtClean="0"/>
              <a:t>‹#›</a:t>
            </a:fld>
            <a:endParaRPr lang="en-US"/>
          </a:p>
        </p:txBody>
      </p:sp>
    </p:spTree>
    <p:extLst>
      <p:ext uri="{BB962C8B-B14F-4D97-AF65-F5344CB8AC3E}">
        <p14:creationId xmlns:p14="http://schemas.microsoft.com/office/powerpoint/2010/main" val="8517655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3928" y="3701769"/>
            <a:ext cx="8685460" cy="425054"/>
          </a:xfrm>
        </p:spPr>
        <p:txBody>
          <a:bodyPr anchor="b"/>
          <a:lstStyle>
            <a:lvl1pPr algn="l">
              <a:defRPr sz="2000" b="1"/>
            </a:lvl1pPr>
          </a:lstStyle>
          <a:p>
            <a:r>
              <a:rPr lang="en-GB" dirty="0"/>
              <a:t>Click to edit Master title style</a:t>
            </a:r>
            <a:endParaRPr lang="en-US" dirty="0"/>
          </a:p>
        </p:txBody>
      </p:sp>
      <p:sp>
        <p:nvSpPr>
          <p:cNvPr id="3" name="Picture Placeholder 2"/>
          <p:cNvSpPr>
            <a:spLocks noGrp="1"/>
          </p:cNvSpPr>
          <p:nvPr>
            <p:ph type="pic" idx="1"/>
          </p:nvPr>
        </p:nvSpPr>
        <p:spPr>
          <a:xfrm>
            <a:off x="203928" y="598394"/>
            <a:ext cx="8685460" cy="302558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03928" y="4126824"/>
            <a:ext cx="8685460" cy="28381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dirty="0"/>
              <a:t>Click to edit Master text styles</a:t>
            </a:r>
          </a:p>
        </p:txBody>
      </p:sp>
      <p:sp>
        <p:nvSpPr>
          <p:cNvPr id="5" name="Date Placeholder 4"/>
          <p:cNvSpPr>
            <a:spLocks noGrp="1"/>
          </p:cNvSpPr>
          <p:nvPr>
            <p:ph type="dt" sz="half" idx="10"/>
          </p:nvPr>
        </p:nvSpPr>
        <p:spPr/>
        <p:txBody>
          <a:bodyPr/>
          <a:lstStyle/>
          <a:p>
            <a:fld id="{0A3756CA-AFFE-BA42-82AB-F2C2BB69FAA0}" type="datetimeFigureOut">
              <a:rPr lang="en-US" smtClean="0"/>
              <a:t>29-Nov-22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7861834-CD42-9942-9F4D-5DB263DC6A8F}" type="slidenum">
              <a:rPr lang="en-US" smtClean="0"/>
              <a:t>‹#›</a:t>
            </a:fld>
            <a:endParaRPr lang="en-US"/>
          </a:p>
        </p:txBody>
      </p:sp>
    </p:spTree>
    <p:extLst>
      <p:ext uri="{BB962C8B-B14F-4D97-AF65-F5344CB8AC3E}">
        <p14:creationId xmlns:p14="http://schemas.microsoft.com/office/powerpoint/2010/main" val="42018419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81892" y="142392"/>
            <a:ext cx="7247608" cy="462726"/>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p:cNvSpPr>
            <a:spLocks noGrp="1"/>
          </p:cNvSpPr>
          <p:nvPr>
            <p:ph type="body" idx="1"/>
          </p:nvPr>
        </p:nvSpPr>
        <p:spPr>
          <a:xfrm>
            <a:off x="181892" y="726141"/>
            <a:ext cx="8780573" cy="355650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555797" y="4701900"/>
            <a:ext cx="631656"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A3756CA-AFFE-BA42-82AB-F2C2BB69FAA0}" type="datetimeFigureOut">
              <a:rPr lang="en-US" smtClean="0"/>
              <a:t>29-Nov-22</a:t>
            </a:fld>
            <a:endParaRPr lang="en-US"/>
          </a:p>
        </p:txBody>
      </p:sp>
      <p:sp>
        <p:nvSpPr>
          <p:cNvPr id="5" name="Footer Placeholder 4"/>
          <p:cNvSpPr>
            <a:spLocks noGrp="1"/>
          </p:cNvSpPr>
          <p:nvPr>
            <p:ph type="ftr" sz="quarter" idx="3"/>
          </p:nvPr>
        </p:nvSpPr>
        <p:spPr>
          <a:xfrm>
            <a:off x="1926318" y="4701900"/>
            <a:ext cx="2215375" cy="273844"/>
          </a:xfrm>
          <a:prstGeom prst="rect">
            <a:avLst/>
          </a:prstGeom>
        </p:spPr>
        <p:txBody>
          <a:bodyPr vert="horz" lIns="91440" tIns="45720" rIns="91440" bIns="45720" rtlCol="0" anchor="ctr"/>
          <a:lstStyle>
            <a:lvl1pPr algn="l">
              <a:defRPr sz="1200">
                <a:solidFill>
                  <a:schemeClr val="tx1">
                    <a:tint val="75000"/>
                  </a:schemeClr>
                </a:solidFill>
              </a:defRPr>
            </a:lvl1pPr>
          </a:lstStyle>
          <a:p>
            <a:pPr algn="l"/>
            <a:endParaRPr lang="en-US" dirty="0"/>
          </a:p>
        </p:txBody>
      </p:sp>
      <p:sp>
        <p:nvSpPr>
          <p:cNvPr id="6" name="Slide Number Placeholder 5"/>
          <p:cNvSpPr>
            <a:spLocks noGrp="1"/>
          </p:cNvSpPr>
          <p:nvPr>
            <p:ph type="sldNum" sz="quarter" idx="4"/>
          </p:nvPr>
        </p:nvSpPr>
        <p:spPr>
          <a:xfrm>
            <a:off x="7308476" y="4695177"/>
            <a:ext cx="525319"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37861834-CD42-9942-9F4D-5DB263DC6A8F}" type="slidenum">
              <a:rPr lang="en-US" smtClean="0"/>
              <a:t>‹#›</a:t>
            </a:fld>
            <a:endParaRPr lang="en-US"/>
          </a:p>
        </p:txBody>
      </p:sp>
    </p:spTree>
    <p:extLst>
      <p:ext uri="{BB962C8B-B14F-4D97-AF65-F5344CB8AC3E}">
        <p14:creationId xmlns:p14="http://schemas.microsoft.com/office/powerpoint/2010/main" val="7437124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9" r:id="rId10"/>
    <p:sldLayoutId id="2147483660" r:id="rId11"/>
  </p:sldLayoutIdLst>
  <p:txStyles>
    <p:titleStyle>
      <a:lvl1pPr algn="l" defTabSz="457200" rtl="0" eaLnBrk="1" latinLnBrk="0" hangingPunct="1">
        <a:spcBef>
          <a:spcPct val="0"/>
        </a:spcBef>
        <a:buNone/>
        <a:defRPr sz="2800" kern="1200">
          <a:solidFill>
            <a:srgbClr val="ED2129"/>
          </a:solidFill>
          <a:latin typeface="+mj-lt"/>
          <a:ea typeface="+mj-ea"/>
          <a:cs typeface="+mj-cs"/>
        </a:defRPr>
      </a:lvl1pPr>
    </p:titleStyle>
    <p:bodyStyle>
      <a:lvl1pPr marL="342900" indent="-342900" algn="l" defTabSz="457200" rtl="0" eaLnBrk="1" latinLnBrk="0" hangingPunct="1">
        <a:spcBef>
          <a:spcPct val="20000"/>
        </a:spcBef>
        <a:buClr>
          <a:srgbClr val="ED2129"/>
        </a:buClr>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Clr>
          <a:srgbClr val="ED2129"/>
        </a:buClr>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Clr>
          <a:srgbClr val="ED2129"/>
        </a:buClr>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Clr>
          <a:srgbClr val="ED2129"/>
        </a:buClr>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Clr>
          <a:srgbClr val="ED2129"/>
        </a:buClr>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svg"/></Relationships>
</file>

<file path=ppt/slides/_rels/slide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3.svg"/><Relationship Id="rId3" Type="http://schemas.openxmlformats.org/officeDocument/2006/relationships/image" Target="../media/image6.png"/><Relationship Id="rId7" Type="http://schemas.openxmlformats.org/officeDocument/2006/relationships/image" Target="../media/image8.png"/><Relationship Id="rId12"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microsoft.com/office/2007/relationships/hdphoto" Target="../media/hdphoto2.wdp"/><Relationship Id="rId11" Type="http://schemas.openxmlformats.org/officeDocument/2006/relationships/image" Target="../media/image12.png"/><Relationship Id="rId5" Type="http://schemas.openxmlformats.org/officeDocument/2006/relationships/image" Target="../media/image7.png"/><Relationship Id="rId10" Type="http://schemas.openxmlformats.org/officeDocument/2006/relationships/image" Target="../media/image11.jpeg"/><Relationship Id="rId4" Type="http://schemas.microsoft.com/office/2007/relationships/hdphoto" Target="../media/hdphoto1.wdp"/><Relationship Id="rId9" Type="http://schemas.openxmlformats.org/officeDocument/2006/relationships/image" Target="../media/image10.png"/><Relationship Id="rId14" Type="http://schemas.openxmlformats.org/officeDocument/2006/relationships/image" Target="../media/image4.png"/></Relationships>
</file>

<file path=ppt/slides/_rels/slide4.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slideLayout" Target="../slideLayouts/slideLayout11.xml"/><Relationship Id="rId7" Type="http://schemas.openxmlformats.org/officeDocument/2006/relationships/image" Target="../media/image12.png"/><Relationship Id="rId12" Type="http://schemas.openxmlformats.org/officeDocument/2006/relationships/image" Target="../media/image4.png"/><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11.jpeg"/><Relationship Id="rId11" Type="http://schemas.openxmlformats.org/officeDocument/2006/relationships/image" Target="../media/image3.svg"/><Relationship Id="rId5" Type="http://schemas.openxmlformats.org/officeDocument/2006/relationships/image" Target="../media/image13.png"/><Relationship Id="rId10" Type="http://schemas.openxmlformats.org/officeDocument/2006/relationships/image" Target="../media/image2.png"/><Relationship Id="rId4" Type="http://schemas.openxmlformats.org/officeDocument/2006/relationships/notesSlide" Target="../notesSlides/notesSlide3.xml"/><Relationship Id="rId9"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8" Type="http://schemas.openxmlformats.org/officeDocument/2006/relationships/image" Target="../media/image3.svg"/><Relationship Id="rId3" Type="http://schemas.openxmlformats.org/officeDocument/2006/relationships/image" Target="../media/image8.png"/><Relationship Id="rId7"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jpeg"/><Relationship Id="rId10" Type="http://schemas.openxmlformats.org/officeDocument/2006/relationships/image" Target="../media/image5.jpeg"/><Relationship Id="rId4" Type="http://schemas.openxmlformats.org/officeDocument/2006/relationships/image" Target="../media/image9.png"/><Relationship Id="rId9"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86EE42DB-D2A4-B64C-B3A3-46493A74216F}"/>
              </a:ext>
            </a:extLst>
          </p:cNvPr>
          <p:cNvSpPr>
            <a:spLocks noGrp="1"/>
          </p:cNvSpPr>
          <p:nvPr>
            <p:ph type="subTitle" idx="1"/>
          </p:nvPr>
        </p:nvSpPr>
        <p:spPr>
          <a:xfrm>
            <a:off x="3591663" y="3163991"/>
            <a:ext cx="1960673" cy="626429"/>
          </a:xfrm>
        </p:spPr>
        <p:txBody>
          <a:bodyPr>
            <a:normAutofit/>
          </a:bodyPr>
          <a:lstStyle/>
          <a:p>
            <a:r>
              <a:rPr lang="en-US" sz="2000" dirty="0"/>
              <a:t>Ruben Schols</a:t>
            </a:r>
            <a:endParaRPr lang="en-IL" sz="2000" dirty="0"/>
          </a:p>
        </p:txBody>
      </p:sp>
      <p:sp>
        <p:nvSpPr>
          <p:cNvPr id="2" name="Title 1">
            <a:extLst>
              <a:ext uri="{FF2B5EF4-FFF2-40B4-BE49-F238E27FC236}">
                <a16:creationId xmlns:a16="http://schemas.microsoft.com/office/drawing/2014/main" id="{FB6F5BCD-0366-BE46-8FC6-9C3A6688B828}"/>
              </a:ext>
            </a:extLst>
          </p:cNvPr>
          <p:cNvSpPr>
            <a:spLocks noGrp="1"/>
          </p:cNvSpPr>
          <p:nvPr>
            <p:ph type="title"/>
          </p:nvPr>
        </p:nvSpPr>
        <p:spPr>
          <a:xfrm>
            <a:off x="609600" y="785385"/>
            <a:ext cx="7924800" cy="2404782"/>
          </a:xfrm>
        </p:spPr>
        <p:txBody>
          <a:bodyPr/>
          <a:lstStyle/>
          <a:p>
            <a:pPr algn="ctr"/>
            <a:r>
              <a:rPr lang="en-US" sz="3200" dirty="0"/>
              <a:t>Towards A Better Understanding Of The Snail-Trematode-Microbiome Interactions Driving Schistosome Transmission In Senegal</a:t>
            </a:r>
            <a:endParaRPr lang="en-IL" sz="3200" dirty="0"/>
          </a:p>
        </p:txBody>
      </p:sp>
      <p:pic>
        <p:nvPicPr>
          <p:cNvPr id="4" name="Picture Placeholder 14">
            <a:extLst>
              <a:ext uri="{FF2B5EF4-FFF2-40B4-BE49-F238E27FC236}">
                <a16:creationId xmlns:a16="http://schemas.microsoft.com/office/drawing/2014/main" id="{8DC3FB92-ABF7-E0E3-B330-161D2F309F53}"/>
              </a:ext>
            </a:extLst>
          </p:cNvPr>
          <p:cNvPicPr>
            <a:picLocks noChangeAspect="1"/>
          </p:cNvPicPr>
          <p:nvPr/>
        </p:nvPicPr>
        <p:blipFill rotWithShape="1">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rcRect l="-635" t="-6112" r="-981" b="-6446"/>
          <a:stretch/>
        </p:blipFill>
        <p:spPr>
          <a:xfrm>
            <a:off x="6047508" y="4598535"/>
            <a:ext cx="1627369" cy="439038"/>
          </a:xfrm>
          <a:prstGeom prst="rect">
            <a:avLst/>
          </a:prstGeom>
        </p:spPr>
      </p:pic>
      <p:pic>
        <p:nvPicPr>
          <p:cNvPr id="5" name="Picture 4">
            <a:extLst>
              <a:ext uri="{FF2B5EF4-FFF2-40B4-BE49-F238E27FC236}">
                <a16:creationId xmlns:a16="http://schemas.microsoft.com/office/drawing/2014/main" id="{74DDD287-938E-0E31-8E25-0EDE6FDED8E9}"/>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282808" y="4644994"/>
            <a:ext cx="1627369" cy="336204"/>
          </a:xfrm>
          <a:prstGeom prst="rect">
            <a:avLst/>
          </a:prstGeom>
        </p:spPr>
      </p:pic>
      <p:pic>
        <p:nvPicPr>
          <p:cNvPr id="1026" name="Picture 2">
            <a:extLst>
              <a:ext uri="{FF2B5EF4-FFF2-40B4-BE49-F238E27FC236}">
                <a16:creationId xmlns:a16="http://schemas.microsoft.com/office/drawing/2014/main" id="{F79909E9-802E-36B3-98DB-FA903DF30E4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379256" y="3328676"/>
            <a:ext cx="1764744" cy="9928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73496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6F5BCD-0366-BE46-8FC6-9C3A6688B828}"/>
              </a:ext>
            </a:extLst>
          </p:cNvPr>
          <p:cNvSpPr>
            <a:spLocks noGrp="1"/>
          </p:cNvSpPr>
          <p:nvPr>
            <p:ph type="title"/>
          </p:nvPr>
        </p:nvSpPr>
        <p:spPr/>
        <p:txBody>
          <a:bodyPr/>
          <a:lstStyle/>
          <a:p>
            <a:r>
              <a:rPr lang="en-US" dirty="0"/>
              <a:t>Conflict of Interest</a:t>
            </a:r>
            <a:endParaRPr lang="en-IL"/>
          </a:p>
        </p:txBody>
      </p:sp>
      <p:graphicFrame>
        <p:nvGraphicFramePr>
          <p:cNvPr id="12" name="Table 11">
            <a:extLst>
              <a:ext uri="{FF2B5EF4-FFF2-40B4-BE49-F238E27FC236}">
                <a16:creationId xmlns:a16="http://schemas.microsoft.com/office/drawing/2014/main" id="{DD349322-373F-56A7-A65F-FCBA284619F2}"/>
              </a:ext>
            </a:extLst>
          </p:cNvPr>
          <p:cNvGraphicFramePr>
            <a:graphicFrameLocks/>
          </p:cNvGraphicFramePr>
          <p:nvPr>
            <p:extLst>
              <p:ext uri="{D42A27DB-BD31-4B8C-83A1-F6EECF244321}">
                <p14:modId xmlns:p14="http://schemas.microsoft.com/office/powerpoint/2010/main" val="316352564"/>
              </p:ext>
            </p:extLst>
          </p:nvPr>
        </p:nvGraphicFramePr>
        <p:xfrm>
          <a:off x="181892" y="673253"/>
          <a:ext cx="3172133" cy="731520"/>
        </p:xfrm>
        <a:graphic>
          <a:graphicData uri="http://schemas.openxmlformats.org/drawingml/2006/table">
            <a:tbl>
              <a:tblPr>
                <a:tableStyleId>{5C22544A-7EE6-4342-B048-85BDC9FD1C3A}</a:tableStyleId>
              </a:tblPr>
              <a:tblGrid>
                <a:gridCol w="403375">
                  <a:extLst>
                    <a:ext uri="{9D8B030D-6E8A-4147-A177-3AD203B41FA5}">
                      <a16:colId xmlns:a16="http://schemas.microsoft.com/office/drawing/2014/main" val="3388661957"/>
                    </a:ext>
                  </a:extLst>
                </a:gridCol>
                <a:gridCol w="2768758">
                  <a:extLst>
                    <a:ext uri="{9D8B030D-6E8A-4147-A177-3AD203B41FA5}">
                      <a16:colId xmlns:a16="http://schemas.microsoft.com/office/drawing/2014/main" val="984580760"/>
                    </a:ext>
                  </a:extLst>
                </a:gridCol>
              </a:tblGrid>
              <a:tr h="186936">
                <a:tc>
                  <a:txBody>
                    <a:bodyPr/>
                    <a:lstStyle/>
                    <a:p>
                      <a:r>
                        <a:rPr lang="en-US" dirty="0">
                          <a:solidFill>
                            <a:schemeClr val="tx1"/>
                          </a:solidFill>
                        </a:rPr>
                        <a:t>X</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600" dirty="0">
                          <a:solidFill>
                            <a:schemeClr val="tx1"/>
                          </a:solidFill>
                        </a:rPr>
                        <a:t>No, Nothing to disclose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44219017"/>
                  </a:ext>
                </a:extLst>
              </a:tr>
              <a:tr h="189532">
                <a:tc>
                  <a:txBody>
                    <a:bodyPr/>
                    <a:lstStyle/>
                    <a:p>
                      <a:endParaRPr lang="en-US">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600" dirty="0">
                          <a:solidFill>
                            <a:schemeClr val="tx1"/>
                          </a:solidFill>
                        </a:rPr>
                        <a:t>Yes, please specify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10842200"/>
                  </a:ext>
                </a:extLst>
              </a:tr>
            </a:tbl>
          </a:graphicData>
        </a:graphic>
      </p:graphicFrame>
      <p:graphicFrame>
        <p:nvGraphicFramePr>
          <p:cNvPr id="13" name="Table 15">
            <a:extLst>
              <a:ext uri="{FF2B5EF4-FFF2-40B4-BE49-F238E27FC236}">
                <a16:creationId xmlns:a16="http://schemas.microsoft.com/office/drawing/2014/main" id="{7272537C-E795-7E19-194E-1CB92D8B550A}"/>
              </a:ext>
            </a:extLst>
          </p:cNvPr>
          <p:cNvGraphicFramePr>
            <a:graphicFrameLocks noGrp="1"/>
          </p:cNvGraphicFramePr>
          <p:nvPr>
            <p:extLst>
              <p:ext uri="{D42A27DB-BD31-4B8C-83A1-F6EECF244321}">
                <p14:modId xmlns:p14="http://schemas.microsoft.com/office/powerpoint/2010/main" val="3722242833"/>
              </p:ext>
            </p:extLst>
          </p:nvPr>
        </p:nvGraphicFramePr>
        <p:xfrm>
          <a:off x="181892" y="1610455"/>
          <a:ext cx="8650607" cy="2839702"/>
        </p:xfrm>
        <a:graphic>
          <a:graphicData uri="http://schemas.openxmlformats.org/drawingml/2006/table">
            <a:tbl>
              <a:tblPr firstRow="1" bandRow="1">
                <a:tableStyleId>{D7AC3CCA-C797-4891-BE02-D94E43425B78}</a:tableStyleId>
              </a:tblPr>
              <a:tblGrid>
                <a:gridCol w="1534237">
                  <a:extLst>
                    <a:ext uri="{9D8B030D-6E8A-4147-A177-3AD203B41FA5}">
                      <a16:colId xmlns:a16="http://schemas.microsoft.com/office/drawing/2014/main" val="919235388"/>
                    </a:ext>
                  </a:extLst>
                </a:gridCol>
                <a:gridCol w="757935">
                  <a:extLst>
                    <a:ext uri="{9D8B030D-6E8A-4147-A177-3AD203B41FA5}">
                      <a16:colId xmlns:a16="http://schemas.microsoft.com/office/drawing/2014/main" val="376336099"/>
                    </a:ext>
                  </a:extLst>
                </a:gridCol>
                <a:gridCol w="816121">
                  <a:extLst>
                    <a:ext uri="{9D8B030D-6E8A-4147-A177-3AD203B41FA5}">
                      <a16:colId xmlns:a16="http://schemas.microsoft.com/office/drawing/2014/main" val="2706565309"/>
                    </a:ext>
                  </a:extLst>
                </a:gridCol>
                <a:gridCol w="715758">
                  <a:extLst>
                    <a:ext uri="{9D8B030D-6E8A-4147-A177-3AD203B41FA5}">
                      <a16:colId xmlns:a16="http://schemas.microsoft.com/office/drawing/2014/main" val="4006626572"/>
                    </a:ext>
                  </a:extLst>
                </a:gridCol>
                <a:gridCol w="721588">
                  <a:extLst>
                    <a:ext uri="{9D8B030D-6E8A-4147-A177-3AD203B41FA5}">
                      <a16:colId xmlns:a16="http://schemas.microsoft.com/office/drawing/2014/main" val="4161950694"/>
                    </a:ext>
                  </a:extLst>
                </a:gridCol>
                <a:gridCol w="609044">
                  <a:extLst>
                    <a:ext uri="{9D8B030D-6E8A-4147-A177-3AD203B41FA5}">
                      <a16:colId xmlns:a16="http://schemas.microsoft.com/office/drawing/2014/main" val="2642904175"/>
                    </a:ext>
                  </a:extLst>
                </a:gridCol>
                <a:gridCol w="816121">
                  <a:extLst>
                    <a:ext uri="{9D8B030D-6E8A-4147-A177-3AD203B41FA5}">
                      <a16:colId xmlns:a16="http://schemas.microsoft.com/office/drawing/2014/main" val="634785481"/>
                    </a:ext>
                  </a:extLst>
                </a:gridCol>
                <a:gridCol w="743036">
                  <a:extLst>
                    <a:ext uri="{9D8B030D-6E8A-4147-A177-3AD203B41FA5}">
                      <a16:colId xmlns:a16="http://schemas.microsoft.com/office/drawing/2014/main" val="1902694710"/>
                    </a:ext>
                  </a:extLst>
                </a:gridCol>
                <a:gridCol w="1936767">
                  <a:extLst>
                    <a:ext uri="{9D8B030D-6E8A-4147-A177-3AD203B41FA5}">
                      <a16:colId xmlns:a16="http://schemas.microsoft.com/office/drawing/2014/main" val="177745453"/>
                    </a:ext>
                  </a:extLst>
                </a:gridCol>
              </a:tblGrid>
              <a:tr h="710714">
                <a:tc>
                  <a:txBody>
                    <a:bodyPr/>
                    <a:lstStyle/>
                    <a:p>
                      <a:r>
                        <a:rPr lang="en-US" sz="1050" dirty="0"/>
                        <a:t>Company / Name</a:t>
                      </a:r>
                    </a:p>
                  </a:txBody>
                  <a:tcPr/>
                </a:tc>
                <a:tc>
                  <a:txBody>
                    <a:bodyPr/>
                    <a:lstStyle/>
                    <a:p>
                      <a:r>
                        <a:rPr lang="en-US" sz="1050" dirty="0"/>
                        <a:t>Honoraria / Expense</a:t>
                      </a:r>
                    </a:p>
                  </a:txBody>
                  <a:tcPr/>
                </a:tc>
                <a:tc>
                  <a:txBody>
                    <a:bodyPr/>
                    <a:lstStyle/>
                    <a:p>
                      <a:r>
                        <a:rPr lang="en-US" sz="1050" dirty="0"/>
                        <a:t>Consulting / Advisory Board</a:t>
                      </a:r>
                    </a:p>
                  </a:txBody>
                  <a:tcPr/>
                </a:tc>
                <a:tc>
                  <a:txBody>
                    <a:bodyPr/>
                    <a:lstStyle/>
                    <a:p>
                      <a:r>
                        <a:rPr lang="en-US" sz="1050" dirty="0"/>
                        <a:t>Funded Research</a:t>
                      </a:r>
                    </a:p>
                  </a:txBody>
                  <a:tcPr/>
                </a:tc>
                <a:tc>
                  <a:txBody>
                    <a:bodyPr/>
                    <a:lstStyle/>
                    <a:p>
                      <a:r>
                        <a:rPr lang="en-US" sz="1050" dirty="0"/>
                        <a:t>Royalties / Patent</a:t>
                      </a:r>
                    </a:p>
                  </a:txBody>
                  <a:tcPr/>
                </a:tc>
                <a:tc>
                  <a:txBody>
                    <a:bodyPr/>
                    <a:lstStyle/>
                    <a:p>
                      <a:r>
                        <a:rPr lang="en-US" sz="1050" dirty="0"/>
                        <a:t>Stock Options</a:t>
                      </a:r>
                    </a:p>
                  </a:txBody>
                  <a:tcPr/>
                </a:tc>
                <a:tc>
                  <a:txBody>
                    <a:bodyPr/>
                    <a:lstStyle/>
                    <a:p>
                      <a:r>
                        <a:rPr lang="en-US" sz="1050" dirty="0"/>
                        <a:t>Ownership / Equity Position</a:t>
                      </a:r>
                    </a:p>
                  </a:txBody>
                  <a:tcPr/>
                </a:tc>
                <a:tc>
                  <a:txBody>
                    <a:bodyPr/>
                    <a:lstStyle/>
                    <a:p>
                      <a:r>
                        <a:rPr lang="en-US" sz="1050" dirty="0"/>
                        <a:t>Employee</a:t>
                      </a:r>
                    </a:p>
                  </a:txBody>
                  <a:tcPr/>
                </a:tc>
                <a:tc>
                  <a:txBody>
                    <a:bodyPr/>
                    <a:lstStyle/>
                    <a:p>
                      <a:r>
                        <a:rPr lang="en-US" sz="1050" dirty="0"/>
                        <a:t>Other (Please specify)</a:t>
                      </a:r>
                    </a:p>
                  </a:txBody>
                  <a:tcPr/>
                </a:tc>
                <a:extLst>
                  <a:ext uri="{0D108BD9-81ED-4DB2-BD59-A6C34878D82A}">
                    <a16:rowId xmlns:a16="http://schemas.microsoft.com/office/drawing/2014/main" val="4270047035"/>
                  </a:ext>
                </a:extLst>
              </a:tr>
              <a:tr h="502418">
                <a:tc>
                  <a:txBody>
                    <a:bodyPr/>
                    <a:lstStyle/>
                    <a:p>
                      <a:endParaRPr lang="en-US" sz="1050" dirty="0"/>
                    </a:p>
                  </a:txBody>
                  <a:tcPr/>
                </a:tc>
                <a:tc>
                  <a:txBody>
                    <a:bodyPr/>
                    <a:lstStyle/>
                    <a:p>
                      <a:endParaRPr lang="en-US" sz="1050" dirty="0"/>
                    </a:p>
                  </a:txBody>
                  <a:tcPr/>
                </a:tc>
                <a:tc>
                  <a:txBody>
                    <a:bodyPr/>
                    <a:lstStyle/>
                    <a:p>
                      <a:endParaRPr lang="en-US" sz="1050" dirty="0"/>
                    </a:p>
                  </a:txBody>
                  <a:tcPr/>
                </a:tc>
                <a:tc>
                  <a:txBody>
                    <a:bodyPr/>
                    <a:lstStyle/>
                    <a:p>
                      <a:endParaRPr lang="en-US" sz="1050" dirty="0"/>
                    </a:p>
                  </a:txBody>
                  <a:tcPr/>
                </a:tc>
                <a:tc>
                  <a:txBody>
                    <a:bodyPr/>
                    <a:lstStyle/>
                    <a:p>
                      <a:endParaRPr lang="en-US" sz="1050" dirty="0"/>
                    </a:p>
                  </a:txBody>
                  <a:tcPr/>
                </a:tc>
                <a:tc>
                  <a:txBody>
                    <a:bodyPr/>
                    <a:lstStyle/>
                    <a:p>
                      <a:endParaRPr lang="en-US" sz="1050" dirty="0"/>
                    </a:p>
                  </a:txBody>
                  <a:tcPr/>
                </a:tc>
                <a:tc>
                  <a:txBody>
                    <a:bodyPr/>
                    <a:lstStyle/>
                    <a:p>
                      <a:endParaRPr lang="en-US" sz="1050" dirty="0"/>
                    </a:p>
                  </a:txBody>
                  <a:tcPr/>
                </a:tc>
                <a:tc>
                  <a:txBody>
                    <a:bodyPr/>
                    <a:lstStyle/>
                    <a:p>
                      <a:endParaRPr lang="en-US" sz="1050" dirty="0"/>
                    </a:p>
                  </a:txBody>
                  <a:tcPr/>
                </a:tc>
                <a:tc>
                  <a:txBody>
                    <a:bodyPr/>
                    <a:lstStyle/>
                    <a:p>
                      <a:endParaRPr lang="en-US" sz="1050" dirty="0"/>
                    </a:p>
                  </a:txBody>
                  <a:tcPr/>
                </a:tc>
                <a:extLst>
                  <a:ext uri="{0D108BD9-81ED-4DB2-BD59-A6C34878D82A}">
                    <a16:rowId xmlns:a16="http://schemas.microsoft.com/office/drawing/2014/main" val="1199686009"/>
                  </a:ext>
                </a:extLst>
              </a:tr>
              <a:tr h="271095">
                <a:tc>
                  <a:txBody>
                    <a:bodyPr/>
                    <a:lstStyle/>
                    <a:p>
                      <a:endParaRPr lang="en-US" sz="1050" dirty="0"/>
                    </a:p>
                  </a:txBody>
                  <a:tcPr/>
                </a:tc>
                <a:tc>
                  <a:txBody>
                    <a:bodyPr/>
                    <a:lstStyle/>
                    <a:p>
                      <a:endParaRPr lang="en-US" sz="1050" dirty="0"/>
                    </a:p>
                  </a:txBody>
                  <a:tcPr/>
                </a:tc>
                <a:tc>
                  <a:txBody>
                    <a:bodyPr/>
                    <a:lstStyle/>
                    <a:p>
                      <a:endParaRPr lang="en-US" sz="1050" dirty="0"/>
                    </a:p>
                  </a:txBody>
                  <a:tcPr/>
                </a:tc>
                <a:tc>
                  <a:txBody>
                    <a:bodyPr/>
                    <a:lstStyle/>
                    <a:p>
                      <a:endParaRPr lang="en-US" sz="1050" dirty="0"/>
                    </a:p>
                  </a:txBody>
                  <a:tcPr/>
                </a:tc>
                <a:tc>
                  <a:txBody>
                    <a:bodyPr/>
                    <a:lstStyle/>
                    <a:p>
                      <a:endParaRPr lang="en-US" sz="1050" dirty="0"/>
                    </a:p>
                  </a:txBody>
                  <a:tcPr/>
                </a:tc>
                <a:tc>
                  <a:txBody>
                    <a:bodyPr/>
                    <a:lstStyle/>
                    <a:p>
                      <a:endParaRPr lang="en-US" sz="1050" dirty="0"/>
                    </a:p>
                  </a:txBody>
                  <a:tcPr/>
                </a:tc>
                <a:tc>
                  <a:txBody>
                    <a:bodyPr/>
                    <a:lstStyle/>
                    <a:p>
                      <a:endParaRPr lang="en-US" sz="1050" dirty="0"/>
                    </a:p>
                  </a:txBody>
                  <a:tcPr/>
                </a:tc>
                <a:tc>
                  <a:txBody>
                    <a:bodyPr/>
                    <a:lstStyle/>
                    <a:p>
                      <a:endParaRPr lang="en-US" sz="1050" dirty="0"/>
                    </a:p>
                  </a:txBody>
                  <a:tcPr/>
                </a:tc>
                <a:tc>
                  <a:txBody>
                    <a:bodyPr/>
                    <a:lstStyle/>
                    <a:p>
                      <a:endParaRPr lang="en-US" sz="1050" dirty="0"/>
                    </a:p>
                  </a:txBody>
                  <a:tcPr/>
                </a:tc>
                <a:extLst>
                  <a:ext uri="{0D108BD9-81ED-4DB2-BD59-A6C34878D82A}">
                    <a16:rowId xmlns:a16="http://schemas.microsoft.com/office/drawing/2014/main" val="188243923"/>
                  </a:ext>
                </a:extLst>
              </a:tr>
              <a:tr h="271095">
                <a:tc>
                  <a:txBody>
                    <a:bodyPr/>
                    <a:lstStyle/>
                    <a:p>
                      <a:endParaRPr lang="en-US" sz="1050" dirty="0"/>
                    </a:p>
                  </a:txBody>
                  <a:tcPr/>
                </a:tc>
                <a:tc>
                  <a:txBody>
                    <a:bodyPr/>
                    <a:lstStyle/>
                    <a:p>
                      <a:endParaRPr lang="en-US" sz="1050"/>
                    </a:p>
                  </a:txBody>
                  <a:tcPr/>
                </a:tc>
                <a:tc>
                  <a:txBody>
                    <a:bodyPr/>
                    <a:lstStyle/>
                    <a:p>
                      <a:endParaRPr lang="en-US" sz="1050"/>
                    </a:p>
                  </a:txBody>
                  <a:tcPr/>
                </a:tc>
                <a:tc>
                  <a:txBody>
                    <a:bodyPr/>
                    <a:lstStyle/>
                    <a:p>
                      <a:endParaRPr lang="en-US" sz="1050"/>
                    </a:p>
                  </a:txBody>
                  <a:tcPr/>
                </a:tc>
                <a:tc>
                  <a:txBody>
                    <a:bodyPr/>
                    <a:lstStyle/>
                    <a:p>
                      <a:endParaRPr lang="en-US" sz="1050"/>
                    </a:p>
                  </a:txBody>
                  <a:tcPr/>
                </a:tc>
                <a:tc>
                  <a:txBody>
                    <a:bodyPr/>
                    <a:lstStyle/>
                    <a:p>
                      <a:endParaRPr lang="en-US" sz="1050" dirty="0"/>
                    </a:p>
                  </a:txBody>
                  <a:tcPr/>
                </a:tc>
                <a:tc>
                  <a:txBody>
                    <a:bodyPr/>
                    <a:lstStyle/>
                    <a:p>
                      <a:endParaRPr lang="en-US" sz="1050" dirty="0"/>
                    </a:p>
                  </a:txBody>
                  <a:tcPr/>
                </a:tc>
                <a:tc>
                  <a:txBody>
                    <a:bodyPr/>
                    <a:lstStyle/>
                    <a:p>
                      <a:endParaRPr lang="en-US" sz="1050"/>
                    </a:p>
                  </a:txBody>
                  <a:tcPr/>
                </a:tc>
                <a:tc>
                  <a:txBody>
                    <a:bodyPr/>
                    <a:lstStyle/>
                    <a:p>
                      <a:endParaRPr lang="en-US" sz="1050" dirty="0"/>
                    </a:p>
                  </a:txBody>
                  <a:tcPr/>
                </a:tc>
                <a:extLst>
                  <a:ext uri="{0D108BD9-81ED-4DB2-BD59-A6C34878D82A}">
                    <a16:rowId xmlns:a16="http://schemas.microsoft.com/office/drawing/2014/main" val="3030099827"/>
                  </a:ext>
                </a:extLst>
              </a:tr>
              <a:tr h="271095">
                <a:tc>
                  <a:txBody>
                    <a:bodyPr/>
                    <a:lstStyle/>
                    <a:p>
                      <a:endParaRPr lang="en-US" sz="1050"/>
                    </a:p>
                  </a:txBody>
                  <a:tcPr/>
                </a:tc>
                <a:tc>
                  <a:txBody>
                    <a:bodyPr/>
                    <a:lstStyle/>
                    <a:p>
                      <a:endParaRPr lang="en-US" sz="1050"/>
                    </a:p>
                  </a:txBody>
                  <a:tcPr/>
                </a:tc>
                <a:tc>
                  <a:txBody>
                    <a:bodyPr/>
                    <a:lstStyle/>
                    <a:p>
                      <a:endParaRPr lang="en-US" sz="1050"/>
                    </a:p>
                  </a:txBody>
                  <a:tcPr/>
                </a:tc>
                <a:tc>
                  <a:txBody>
                    <a:bodyPr/>
                    <a:lstStyle/>
                    <a:p>
                      <a:endParaRPr lang="en-US" sz="1050"/>
                    </a:p>
                  </a:txBody>
                  <a:tcPr/>
                </a:tc>
                <a:tc>
                  <a:txBody>
                    <a:bodyPr/>
                    <a:lstStyle/>
                    <a:p>
                      <a:endParaRPr lang="en-US" sz="1050"/>
                    </a:p>
                  </a:txBody>
                  <a:tcPr/>
                </a:tc>
                <a:tc>
                  <a:txBody>
                    <a:bodyPr/>
                    <a:lstStyle/>
                    <a:p>
                      <a:endParaRPr lang="en-US" sz="1050"/>
                    </a:p>
                  </a:txBody>
                  <a:tcPr/>
                </a:tc>
                <a:tc>
                  <a:txBody>
                    <a:bodyPr/>
                    <a:lstStyle/>
                    <a:p>
                      <a:endParaRPr lang="en-US" sz="1050" dirty="0"/>
                    </a:p>
                  </a:txBody>
                  <a:tcPr/>
                </a:tc>
                <a:tc>
                  <a:txBody>
                    <a:bodyPr/>
                    <a:lstStyle/>
                    <a:p>
                      <a:endParaRPr lang="en-US" sz="1050" dirty="0"/>
                    </a:p>
                  </a:txBody>
                  <a:tcPr/>
                </a:tc>
                <a:tc>
                  <a:txBody>
                    <a:bodyPr/>
                    <a:lstStyle/>
                    <a:p>
                      <a:endParaRPr lang="en-US" sz="1050" dirty="0"/>
                    </a:p>
                  </a:txBody>
                  <a:tcPr/>
                </a:tc>
                <a:extLst>
                  <a:ext uri="{0D108BD9-81ED-4DB2-BD59-A6C34878D82A}">
                    <a16:rowId xmlns:a16="http://schemas.microsoft.com/office/drawing/2014/main" val="168780622"/>
                  </a:ext>
                </a:extLst>
              </a:tr>
              <a:tr h="271095">
                <a:tc>
                  <a:txBody>
                    <a:bodyPr/>
                    <a:lstStyle/>
                    <a:p>
                      <a:endParaRPr lang="en-US" sz="1050"/>
                    </a:p>
                  </a:txBody>
                  <a:tcPr/>
                </a:tc>
                <a:tc>
                  <a:txBody>
                    <a:bodyPr/>
                    <a:lstStyle/>
                    <a:p>
                      <a:endParaRPr lang="en-US" sz="1050"/>
                    </a:p>
                  </a:txBody>
                  <a:tcPr/>
                </a:tc>
                <a:tc>
                  <a:txBody>
                    <a:bodyPr/>
                    <a:lstStyle/>
                    <a:p>
                      <a:endParaRPr lang="en-US" sz="1050" dirty="0"/>
                    </a:p>
                  </a:txBody>
                  <a:tcPr/>
                </a:tc>
                <a:tc>
                  <a:txBody>
                    <a:bodyPr/>
                    <a:lstStyle/>
                    <a:p>
                      <a:endParaRPr lang="en-US" sz="1050"/>
                    </a:p>
                  </a:txBody>
                  <a:tcPr/>
                </a:tc>
                <a:tc>
                  <a:txBody>
                    <a:bodyPr/>
                    <a:lstStyle/>
                    <a:p>
                      <a:endParaRPr lang="en-US" sz="1050"/>
                    </a:p>
                  </a:txBody>
                  <a:tcPr/>
                </a:tc>
                <a:tc>
                  <a:txBody>
                    <a:bodyPr/>
                    <a:lstStyle/>
                    <a:p>
                      <a:endParaRPr lang="en-US" sz="1050"/>
                    </a:p>
                  </a:txBody>
                  <a:tcPr/>
                </a:tc>
                <a:tc>
                  <a:txBody>
                    <a:bodyPr/>
                    <a:lstStyle/>
                    <a:p>
                      <a:endParaRPr lang="en-US" sz="1050"/>
                    </a:p>
                  </a:txBody>
                  <a:tcPr/>
                </a:tc>
                <a:tc>
                  <a:txBody>
                    <a:bodyPr/>
                    <a:lstStyle/>
                    <a:p>
                      <a:endParaRPr lang="en-US" sz="1050" dirty="0"/>
                    </a:p>
                  </a:txBody>
                  <a:tcPr/>
                </a:tc>
                <a:tc>
                  <a:txBody>
                    <a:bodyPr/>
                    <a:lstStyle/>
                    <a:p>
                      <a:endParaRPr lang="en-US" sz="1050" dirty="0"/>
                    </a:p>
                  </a:txBody>
                  <a:tcPr/>
                </a:tc>
                <a:extLst>
                  <a:ext uri="{0D108BD9-81ED-4DB2-BD59-A6C34878D82A}">
                    <a16:rowId xmlns:a16="http://schemas.microsoft.com/office/drawing/2014/main" val="1349092222"/>
                  </a:ext>
                </a:extLst>
              </a:tr>
              <a:tr h="271095">
                <a:tc>
                  <a:txBody>
                    <a:bodyPr/>
                    <a:lstStyle/>
                    <a:p>
                      <a:endParaRPr lang="en-US" sz="1050"/>
                    </a:p>
                  </a:txBody>
                  <a:tcPr/>
                </a:tc>
                <a:tc>
                  <a:txBody>
                    <a:bodyPr/>
                    <a:lstStyle/>
                    <a:p>
                      <a:endParaRPr lang="en-US" sz="1050"/>
                    </a:p>
                  </a:txBody>
                  <a:tcPr/>
                </a:tc>
                <a:tc>
                  <a:txBody>
                    <a:bodyPr/>
                    <a:lstStyle/>
                    <a:p>
                      <a:endParaRPr lang="en-US" sz="1050"/>
                    </a:p>
                  </a:txBody>
                  <a:tcPr/>
                </a:tc>
                <a:tc>
                  <a:txBody>
                    <a:bodyPr/>
                    <a:lstStyle/>
                    <a:p>
                      <a:endParaRPr lang="en-US" sz="1050"/>
                    </a:p>
                  </a:txBody>
                  <a:tcPr/>
                </a:tc>
                <a:tc>
                  <a:txBody>
                    <a:bodyPr/>
                    <a:lstStyle/>
                    <a:p>
                      <a:endParaRPr lang="en-US" sz="1050"/>
                    </a:p>
                  </a:txBody>
                  <a:tcPr/>
                </a:tc>
                <a:tc>
                  <a:txBody>
                    <a:bodyPr/>
                    <a:lstStyle/>
                    <a:p>
                      <a:endParaRPr lang="en-US" sz="1050"/>
                    </a:p>
                  </a:txBody>
                  <a:tcPr/>
                </a:tc>
                <a:tc>
                  <a:txBody>
                    <a:bodyPr/>
                    <a:lstStyle/>
                    <a:p>
                      <a:endParaRPr lang="en-US" sz="1050"/>
                    </a:p>
                  </a:txBody>
                  <a:tcPr/>
                </a:tc>
                <a:tc>
                  <a:txBody>
                    <a:bodyPr/>
                    <a:lstStyle/>
                    <a:p>
                      <a:endParaRPr lang="en-US" sz="1050"/>
                    </a:p>
                  </a:txBody>
                  <a:tcPr/>
                </a:tc>
                <a:tc>
                  <a:txBody>
                    <a:bodyPr/>
                    <a:lstStyle/>
                    <a:p>
                      <a:endParaRPr lang="en-US" sz="1050" dirty="0"/>
                    </a:p>
                  </a:txBody>
                  <a:tcPr/>
                </a:tc>
                <a:extLst>
                  <a:ext uri="{0D108BD9-81ED-4DB2-BD59-A6C34878D82A}">
                    <a16:rowId xmlns:a16="http://schemas.microsoft.com/office/drawing/2014/main" val="3902793171"/>
                  </a:ext>
                </a:extLst>
              </a:tr>
              <a:tr h="271095">
                <a:tc>
                  <a:txBody>
                    <a:bodyPr/>
                    <a:lstStyle/>
                    <a:p>
                      <a:endParaRPr lang="en-US" sz="1050"/>
                    </a:p>
                  </a:txBody>
                  <a:tcPr/>
                </a:tc>
                <a:tc>
                  <a:txBody>
                    <a:bodyPr/>
                    <a:lstStyle/>
                    <a:p>
                      <a:endParaRPr lang="en-US" sz="1050"/>
                    </a:p>
                  </a:txBody>
                  <a:tcPr/>
                </a:tc>
                <a:tc>
                  <a:txBody>
                    <a:bodyPr/>
                    <a:lstStyle/>
                    <a:p>
                      <a:endParaRPr lang="en-US" sz="1050"/>
                    </a:p>
                  </a:txBody>
                  <a:tcPr/>
                </a:tc>
                <a:tc>
                  <a:txBody>
                    <a:bodyPr/>
                    <a:lstStyle/>
                    <a:p>
                      <a:endParaRPr lang="en-US" sz="1050" dirty="0"/>
                    </a:p>
                  </a:txBody>
                  <a:tcPr/>
                </a:tc>
                <a:tc>
                  <a:txBody>
                    <a:bodyPr/>
                    <a:lstStyle/>
                    <a:p>
                      <a:endParaRPr lang="en-US" sz="1050"/>
                    </a:p>
                  </a:txBody>
                  <a:tcPr/>
                </a:tc>
                <a:tc>
                  <a:txBody>
                    <a:bodyPr/>
                    <a:lstStyle/>
                    <a:p>
                      <a:endParaRPr lang="en-US" sz="1050" dirty="0"/>
                    </a:p>
                  </a:txBody>
                  <a:tcPr/>
                </a:tc>
                <a:tc>
                  <a:txBody>
                    <a:bodyPr/>
                    <a:lstStyle/>
                    <a:p>
                      <a:endParaRPr lang="en-US" sz="1050" dirty="0"/>
                    </a:p>
                  </a:txBody>
                  <a:tcPr/>
                </a:tc>
                <a:tc>
                  <a:txBody>
                    <a:bodyPr/>
                    <a:lstStyle/>
                    <a:p>
                      <a:endParaRPr lang="en-US" sz="1050" dirty="0"/>
                    </a:p>
                  </a:txBody>
                  <a:tcPr/>
                </a:tc>
                <a:tc>
                  <a:txBody>
                    <a:bodyPr/>
                    <a:lstStyle/>
                    <a:p>
                      <a:endParaRPr lang="en-US" sz="1050" dirty="0"/>
                    </a:p>
                  </a:txBody>
                  <a:tcPr/>
                </a:tc>
                <a:extLst>
                  <a:ext uri="{0D108BD9-81ED-4DB2-BD59-A6C34878D82A}">
                    <a16:rowId xmlns:a16="http://schemas.microsoft.com/office/drawing/2014/main" val="2773211101"/>
                  </a:ext>
                </a:extLst>
              </a:tr>
            </a:tbl>
          </a:graphicData>
        </a:graphic>
      </p:graphicFrame>
      <p:pic>
        <p:nvPicPr>
          <p:cNvPr id="3" name="Picture Placeholder 14">
            <a:extLst>
              <a:ext uri="{FF2B5EF4-FFF2-40B4-BE49-F238E27FC236}">
                <a16:creationId xmlns:a16="http://schemas.microsoft.com/office/drawing/2014/main" id="{B38408E6-7AA3-1620-6550-3E99FB4FA025}"/>
              </a:ext>
            </a:extLst>
          </p:cNvPr>
          <p:cNvPicPr>
            <a:picLocks noChangeAspect="1"/>
          </p:cNvPicPr>
          <p:nvPr/>
        </p:nvPicPr>
        <p:blipFill rotWithShape="1">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l="-635" t="-6112" r="-981" b="-6446"/>
          <a:stretch/>
        </p:blipFill>
        <p:spPr>
          <a:xfrm>
            <a:off x="6047508" y="4598535"/>
            <a:ext cx="1627369" cy="439038"/>
          </a:xfrm>
          <a:prstGeom prst="rect">
            <a:avLst/>
          </a:prstGeom>
        </p:spPr>
      </p:pic>
      <p:pic>
        <p:nvPicPr>
          <p:cNvPr id="4" name="Picture 3">
            <a:extLst>
              <a:ext uri="{FF2B5EF4-FFF2-40B4-BE49-F238E27FC236}">
                <a16:creationId xmlns:a16="http://schemas.microsoft.com/office/drawing/2014/main" id="{26FBCB88-A04D-E081-4F20-E4DC9DB5971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282808" y="4644994"/>
            <a:ext cx="1627369" cy="336204"/>
          </a:xfrm>
          <a:prstGeom prst="rect">
            <a:avLst/>
          </a:prstGeom>
        </p:spPr>
      </p:pic>
    </p:spTree>
    <p:extLst>
      <p:ext uri="{BB962C8B-B14F-4D97-AF65-F5344CB8AC3E}">
        <p14:creationId xmlns:p14="http://schemas.microsoft.com/office/powerpoint/2010/main" val="12834848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43D8358-49C9-EFD6-D470-27729982854C}"/>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9063" b="83438" l="8564" r="83879">
                        <a14:foregroundMark x1="30479" y1="82188" x2="30479" y2="82188"/>
                        <a14:foregroundMark x1="24937" y1="83438" x2="24937" y2="83438"/>
                        <a14:foregroundMark x1="83879" y1="20000" x2="83879" y2="20000"/>
                      </a14:backgroundRemoval>
                    </a14:imgEffect>
                    <a14:imgEffect>
                      <a14:colorTemperature colorTemp="4700"/>
                    </a14:imgEffect>
                  </a14:imgLayer>
                </a14:imgProps>
              </a:ext>
            </a:extLst>
          </a:blip>
          <a:srcRect r="7344" b="9317"/>
          <a:stretch/>
        </p:blipFill>
        <p:spPr>
          <a:xfrm>
            <a:off x="1126972" y="1368543"/>
            <a:ext cx="2402364" cy="1895176"/>
          </a:xfrm>
          <a:prstGeom prst="rect">
            <a:avLst/>
          </a:prstGeom>
        </p:spPr>
      </p:pic>
      <p:pic>
        <p:nvPicPr>
          <p:cNvPr id="5" name="Picture 4">
            <a:extLst>
              <a:ext uri="{FF2B5EF4-FFF2-40B4-BE49-F238E27FC236}">
                <a16:creationId xmlns:a16="http://schemas.microsoft.com/office/drawing/2014/main" id="{97C23700-1E13-612D-04AC-A8215FB7C265}"/>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8750" b="83125" l="9572" r="87406">
                        <a14:foregroundMark x1="30730" y1="83125" x2="30730" y2="83125"/>
                      </a14:backgroundRemoval>
                    </a14:imgEffect>
                    <a14:imgEffect>
                      <a14:colorTemperature colorTemp="11200"/>
                    </a14:imgEffect>
                  </a14:imgLayer>
                </a14:imgProps>
              </a:ext>
            </a:extLst>
          </a:blip>
          <a:srcRect r="2792" b="9628"/>
          <a:stretch/>
        </p:blipFill>
        <p:spPr>
          <a:xfrm>
            <a:off x="5748158" y="1824160"/>
            <a:ext cx="1646955" cy="1234160"/>
          </a:xfrm>
          <a:prstGeom prst="rect">
            <a:avLst/>
          </a:prstGeom>
        </p:spPr>
      </p:pic>
      <p:pic>
        <p:nvPicPr>
          <p:cNvPr id="7" name="Picture 6">
            <a:extLst>
              <a:ext uri="{FF2B5EF4-FFF2-40B4-BE49-F238E27FC236}">
                <a16:creationId xmlns:a16="http://schemas.microsoft.com/office/drawing/2014/main" id="{03BB9555-3C6F-AC89-60E3-994C9C145524}"/>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4321149" y="968189"/>
            <a:ext cx="4419155" cy="2946103"/>
          </a:xfrm>
          <a:prstGeom prst="rect">
            <a:avLst/>
          </a:prstGeom>
        </p:spPr>
      </p:pic>
      <p:pic>
        <p:nvPicPr>
          <p:cNvPr id="10" name="Picture 9">
            <a:extLst>
              <a:ext uri="{FF2B5EF4-FFF2-40B4-BE49-F238E27FC236}">
                <a16:creationId xmlns:a16="http://schemas.microsoft.com/office/drawing/2014/main" id="{8FCE0123-113E-0C5D-22DF-EA8F3358D1C8}"/>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218486" y="968189"/>
            <a:ext cx="4419156" cy="2946104"/>
          </a:xfrm>
          <a:prstGeom prst="rect">
            <a:avLst/>
          </a:prstGeom>
        </p:spPr>
      </p:pic>
      <p:pic>
        <p:nvPicPr>
          <p:cNvPr id="6" name="Picture 5">
            <a:extLst>
              <a:ext uri="{FF2B5EF4-FFF2-40B4-BE49-F238E27FC236}">
                <a16:creationId xmlns:a16="http://schemas.microsoft.com/office/drawing/2014/main" id="{A025EB3F-DCC0-3188-1373-190E36CBB114}"/>
              </a:ext>
            </a:extLst>
          </p:cNvPr>
          <p:cNvPicPr>
            <a:picLocks noChangeAspect="1"/>
          </p:cNvPicPr>
          <p:nvPr/>
        </p:nvPicPr>
        <p:blipFill rotWithShape="1">
          <a:blip r:embed="rId9" cstate="print">
            <a:extLst>
              <a:ext uri="{28A0092B-C50C-407E-A947-70E740481C1C}">
                <a14:useLocalDpi xmlns:a14="http://schemas.microsoft.com/office/drawing/2010/main"/>
              </a:ext>
            </a:extLst>
          </a:blip>
          <a:srcRect/>
          <a:stretch/>
        </p:blipFill>
        <p:spPr>
          <a:xfrm>
            <a:off x="1802112" y="567086"/>
            <a:ext cx="1251903" cy="1266128"/>
          </a:xfrm>
          <a:prstGeom prst="ellipse">
            <a:avLst/>
          </a:prstGeom>
          <a:ln>
            <a:noFill/>
          </a:ln>
          <a:effectLst>
            <a:softEdge rad="63500"/>
          </a:effectLst>
        </p:spPr>
      </p:pic>
      <p:pic>
        <p:nvPicPr>
          <p:cNvPr id="8" name="Picture 7">
            <a:extLst>
              <a:ext uri="{FF2B5EF4-FFF2-40B4-BE49-F238E27FC236}">
                <a16:creationId xmlns:a16="http://schemas.microsoft.com/office/drawing/2014/main" id="{3F484D94-2C2E-3E41-BEEC-374F28AA4A74}"/>
              </a:ext>
            </a:extLst>
          </p:cNvPr>
          <p:cNvPicPr>
            <a:picLocks noChangeAspect="1"/>
          </p:cNvPicPr>
          <p:nvPr/>
        </p:nvPicPr>
        <p:blipFill rotWithShape="1">
          <a:blip r:embed="rId9" cstate="print">
            <a:extLst>
              <a:ext uri="{28A0092B-C50C-407E-A947-70E740481C1C}">
                <a14:useLocalDpi xmlns:a14="http://schemas.microsoft.com/office/drawing/2010/main"/>
              </a:ext>
            </a:extLst>
          </a:blip>
          <a:srcRect/>
          <a:stretch/>
        </p:blipFill>
        <p:spPr>
          <a:xfrm>
            <a:off x="5904776" y="567086"/>
            <a:ext cx="1251903" cy="1266128"/>
          </a:xfrm>
          <a:prstGeom prst="ellipse">
            <a:avLst/>
          </a:prstGeom>
          <a:ln>
            <a:noFill/>
          </a:ln>
          <a:effectLst>
            <a:softEdge rad="63500"/>
          </a:effectLst>
        </p:spPr>
      </p:pic>
      <p:pic>
        <p:nvPicPr>
          <p:cNvPr id="9" name="Picture 8">
            <a:extLst>
              <a:ext uri="{FF2B5EF4-FFF2-40B4-BE49-F238E27FC236}">
                <a16:creationId xmlns:a16="http://schemas.microsoft.com/office/drawing/2014/main" id="{33A5E9DD-C339-04E9-E8F3-3CB3FD6E8B47}"/>
              </a:ext>
            </a:extLst>
          </p:cNvPr>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rot="16200000">
            <a:off x="3311810" y="1052689"/>
            <a:ext cx="2520380" cy="2520380"/>
          </a:xfrm>
          <a:prstGeom prst="ellipse">
            <a:avLst/>
          </a:prstGeom>
          <a:ln>
            <a:noFill/>
          </a:ln>
          <a:effectLst>
            <a:softEdge rad="112500"/>
          </a:effectLst>
        </p:spPr>
      </p:pic>
      <p:sp>
        <p:nvSpPr>
          <p:cNvPr id="12" name="TextBox 11">
            <a:extLst>
              <a:ext uri="{FF2B5EF4-FFF2-40B4-BE49-F238E27FC236}">
                <a16:creationId xmlns:a16="http://schemas.microsoft.com/office/drawing/2014/main" id="{2226BB27-3DA9-7CA0-B6D4-C6E46CC877B9}"/>
              </a:ext>
            </a:extLst>
          </p:cNvPr>
          <p:cNvSpPr txBox="1"/>
          <p:nvPr/>
        </p:nvSpPr>
        <p:spPr>
          <a:xfrm>
            <a:off x="5202903" y="4906768"/>
            <a:ext cx="2261937" cy="261610"/>
          </a:xfrm>
          <a:prstGeom prst="rect">
            <a:avLst/>
          </a:prstGeom>
          <a:noFill/>
        </p:spPr>
        <p:txBody>
          <a:bodyPr wrap="square">
            <a:spAutoFit/>
          </a:bodyPr>
          <a:lstStyle/>
          <a:p>
            <a:r>
              <a:rPr lang="en-US" sz="1100" dirty="0"/>
              <a:t>Created with BioRender.com</a:t>
            </a:r>
          </a:p>
        </p:txBody>
      </p:sp>
      <p:pic>
        <p:nvPicPr>
          <p:cNvPr id="2" name="Picture 1">
            <a:extLst>
              <a:ext uri="{FF2B5EF4-FFF2-40B4-BE49-F238E27FC236}">
                <a16:creationId xmlns:a16="http://schemas.microsoft.com/office/drawing/2014/main" id="{7ADD298D-6246-9AA7-197C-80DC472E8CDA}"/>
              </a:ext>
            </a:extLst>
          </p:cNvPr>
          <p:cNvPicPr>
            <a:picLocks noChangeAspect="1"/>
          </p:cNvPicPr>
          <p:nvPr/>
        </p:nvPicPr>
        <p:blipFill rotWithShape="1">
          <a:blip r:embed="rId11"/>
          <a:srcRect l="7079" t="4422" r="4650" b="4214"/>
          <a:stretch/>
        </p:blipFill>
        <p:spPr>
          <a:xfrm>
            <a:off x="3986950" y="112498"/>
            <a:ext cx="1251903" cy="1266128"/>
          </a:xfrm>
          <a:prstGeom prst="ellipse">
            <a:avLst/>
          </a:prstGeom>
          <a:ln>
            <a:noFill/>
          </a:ln>
          <a:effectLst>
            <a:softEdge rad="63500"/>
          </a:effectLst>
        </p:spPr>
      </p:pic>
      <p:pic>
        <p:nvPicPr>
          <p:cNvPr id="4" name="Picture Placeholder 14">
            <a:extLst>
              <a:ext uri="{FF2B5EF4-FFF2-40B4-BE49-F238E27FC236}">
                <a16:creationId xmlns:a16="http://schemas.microsoft.com/office/drawing/2014/main" id="{8ADB8E56-9922-2014-7CB2-40B5AE0927B7}"/>
              </a:ext>
            </a:extLst>
          </p:cNvPr>
          <p:cNvPicPr>
            <a:picLocks noChangeAspect="1"/>
          </p:cNvPicPr>
          <p:nvPr/>
        </p:nvPicPr>
        <p:blipFill rotWithShape="1">
          <a:blip r:embed="rId12" cstate="email">
            <a:extLst>
              <a:ext uri="{28A0092B-C50C-407E-A947-70E740481C1C}">
                <a14:useLocalDpi xmlns:a14="http://schemas.microsoft.com/office/drawing/2010/main"/>
              </a:ext>
              <a:ext uri="{96DAC541-7B7A-43D3-8B79-37D633B846F1}">
                <asvg:svgBlip xmlns:asvg="http://schemas.microsoft.com/office/drawing/2016/SVG/main" r:embed="rId13"/>
              </a:ext>
            </a:extLst>
          </a:blip>
          <a:srcRect l="-635" t="-6112" r="-981" b="-6446"/>
          <a:stretch/>
        </p:blipFill>
        <p:spPr>
          <a:xfrm>
            <a:off x="6047508" y="4598535"/>
            <a:ext cx="1627369" cy="439038"/>
          </a:xfrm>
          <a:prstGeom prst="rect">
            <a:avLst/>
          </a:prstGeom>
        </p:spPr>
      </p:pic>
      <p:pic>
        <p:nvPicPr>
          <p:cNvPr id="11" name="Picture 10">
            <a:extLst>
              <a:ext uri="{FF2B5EF4-FFF2-40B4-BE49-F238E27FC236}">
                <a16:creationId xmlns:a16="http://schemas.microsoft.com/office/drawing/2014/main" id="{E74FA6FD-4559-873B-1F8D-2755BBF246D6}"/>
              </a:ext>
            </a:extLst>
          </p:cNvPr>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2282808" y="4644994"/>
            <a:ext cx="1627369" cy="336204"/>
          </a:xfrm>
          <a:prstGeom prst="rect">
            <a:avLst/>
          </a:prstGeom>
        </p:spPr>
      </p:pic>
    </p:spTree>
    <p:extLst>
      <p:ext uri="{BB962C8B-B14F-4D97-AF65-F5344CB8AC3E}">
        <p14:creationId xmlns:p14="http://schemas.microsoft.com/office/powerpoint/2010/main" val="2649148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xit" presetSubtype="0" fill="hold" nodeType="withEffect">
                                  <p:stCondLst>
                                    <p:cond delay="0"/>
                                  </p:stCondLst>
                                  <p:childTnLst>
                                    <p:set>
                                      <p:cBhvr>
                                        <p:cTn id="12" dur="1" fill="hold">
                                          <p:stCondLst>
                                            <p:cond delay="0"/>
                                          </p:stCondLst>
                                        </p:cTn>
                                        <p:tgtEl>
                                          <p:spTgt spid="6"/>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nodeType="clickEffect">
                                  <p:stCondLst>
                                    <p:cond delay="0"/>
                                  </p:stCondLst>
                                  <p:childTnLst>
                                    <p:set>
                                      <p:cBhvr>
                                        <p:cTn id="16" dur="1" fill="hold">
                                          <p:stCondLst>
                                            <p:cond delay="0"/>
                                          </p:stCondLst>
                                        </p:cTn>
                                        <p:tgtEl>
                                          <p:spTgt spid="8"/>
                                        </p:tgtEl>
                                        <p:attrNameLst>
                                          <p:attrName>style.visibility</p:attrName>
                                        </p:attrNameLst>
                                      </p:cBhvr>
                                      <p:to>
                                        <p:strVal val="hidden"/>
                                      </p:to>
                                    </p:set>
                                  </p:childTnLst>
                                </p:cTn>
                              </p:par>
                              <p:par>
                                <p:cTn id="17" presetID="1" presetClass="entr" presetSubtype="0"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9A51774-76D9-44C0-86D2-6009432C711B}"/>
              </a:ext>
            </a:extLst>
          </p:cNvPr>
          <p:cNvSpPr>
            <a:spLocks noGrp="1"/>
          </p:cNvSpPr>
          <p:nvPr>
            <p:ph type="sldNum" sz="quarter" idx="12"/>
          </p:nvPr>
        </p:nvSpPr>
        <p:spPr/>
        <p:txBody>
          <a:bodyPr/>
          <a:lstStyle/>
          <a:p>
            <a:fld id="{0A297500-7527-634B-90F4-69D0994C32B4}" type="slidenum">
              <a:rPr lang="nl-NL" smtClean="0"/>
              <a:t>4</a:t>
            </a:fld>
            <a:endParaRPr lang="nl-NL" dirty="0"/>
          </a:p>
        </p:txBody>
      </p:sp>
      <p:sp>
        <p:nvSpPr>
          <p:cNvPr id="5" name="Title 4">
            <a:extLst>
              <a:ext uri="{FF2B5EF4-FFF2-40B4-BE49-F238E27FC236}">
                <a16:creationId xmlns:a16="http://schemas.microsoft.com/office/drawing/2014/main" id="{165A2BBF-7F18-4331-A39A-96FB6663B400}"/>
              </a:ext>
            </a:extLst>
          </p:cNvPr>
          <p:cNvSpPr>
            <a:spLocks noGrp="1"/>
          </p:cNvSpPr>
          <p:nvPr>
            <p:ph type="title"/>
          </p:nvPr>
        </p:nvSpPr>
        <p:spPr>
          <a:xfrm>
            <a:off x="432000" y="147209"/>
            <a:ext cx="8280900" cy="864000"/>
          </a:xfrm>
        </p:spPr>
        <p:txBody>
          <a:bodyPr/>
          <a:lstStyle/>
          <a:p>
            <a:r>
              <a:rPr lang="en-US" dirty="0"/>
              <a:t>Methodology</a:t>
            </a:r>
            <a:endParaRPr lang="en-BE" dirty="0"/>
          </a:p>
        </p:txBody>
      </p:sp>
      <p:pic>
        <p:nvPicPr>
          <p:cNvPr id="9" name="Picture 8">
            <a:extLst>
              <a:ext uri="{FF2B5EF4-FFF2-40B4-BE49-F238E27FC236}">
                <a16:creationId xmlns:a16="http://schemas.microsoft.com/office/drawing/2014/main" id="{1766A2EC-F5EE-4741-980C-7BB2CAD4F94F}"/>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2507527" y="1587637"/>
            <a:ext cx="2146685" cy="1808360"/>
          </a:xfrm>
          <a:prstGeom prst="rect">
            <a:avLst/>
          </a:prstGeom>
        </p:spPr>
      </p:pic>
      <p:sp>
        <p:nvSpPr>
          <p:cNvPr id="10" name="Content Placeholder 1">
            <a:extLst>
              <a:ext uri="{FF2B5EF4-FFF2-40B4-BE49-F238E27FC236}">
                <a16:creationId xmlns:a16="http://schemas.microsoft.com/office/drawing/2014/main" id="{A4D6DC7F-1739-4914-B074-C6966EDFA454}"/>
              </a:ext>
            </a:extLst>
          </p:cNvPr>
          <p:cNvSpPr txBox="1">
            <a:spLocks/>
          </p:cNvSpPr>
          <p:nvPr/>
        </p:nvSpPr>
        <p:spPr>
          <a:xfrm>
            <a:off x="2539611" y="3442810"/>
            <a:ext cx="2954749" cy="603539"/>
          </a:xfrm>
          <a:prstGeom prst="rect">
            <a:avLst/>
          </a:prstGeom>
        </p:spPr>
        <p:txBody>
          <a:bodyPr vert="horz" lIns="68580" tIns="34290" rIns="68580" bIns="34290" rtlCol="0">
            <a:normAutofit/>
          </a:bodyPr>
          <a:lstStyle>
            <a:lvl1pPr marL="228600" indent="-228600" algn="l" defTabSz="914400" rtl="0" eaLnBrk="1" latinLnBrk="0" hangingPunct="1">
              <a:lnSpc>
                <a:spcPct val="100000"/>
              </a:lnSpc>
              <a:spcBef>
                <a:spcPts val="1000"/>
              </a:spcBef>
              <a:buFont typeface="Arial"/>
              <a:buChar char="•"/>
              <a:defRPr sz="2400" kern="1200" baseline="0">
                <a:solidFill>
                  <a:schemeClr val="tx1"/>
                </a:solidFill>
                <a:latin typeface="Arial" charset="0"/>
                <a:ea typeface="+mn-ea"/>
                <a:cs typeface="+mn-cs"/>
              </a:defRPr>
            </a:lvl1pPr>
            <a:lvl2pPr marL="685800" indent="-228600" algn="l" defTabSz="914400" rtl="0" eaLnBrk="1" latinLnBrk="0" hangingPunct="1">
              <a:lnSpc>
                <a:spcPct val="100000"/>
              </a:lnSpc>
              <a:spcBef>
                <a:spcPts val="500"/>
              </a:spcBef>
              <a:buFont typeface="Arial"/>
              <a:buChar char="•"/>
              <a:defRPr sz="2400" kern="1200" baseline="0">
                <a:solidFill>
                  <a:schemeClr val="tx1"/>
                </a:solidFill>
                <a:latin typeface="Arial" charset="0"/>
                <a:ea typeface="+mn-ea"/>
                <a:cs typeface="+mn-cs"/>
              </a:defRPr>
            </a:lvl2pPr>
            <a:lvl3pPr marL="1143000" indent="-228600" algn="l" defTabSz="914400" rtl="0" eaLnBrk="1" latinLnBrk="0" hangingPunct="1">
              <a:lnSpc>
                <a:spcPct val="100000"/>
              </a:lnSpc>
              <a:spcBef>
                <a:spcPts val="500"/>
              </a:spcBef>
              <a:buFont typeface="Arial"/>
              <a:buChar char="•"/>
              <a:defRPr sz="2000" kern="1200" baseline="0">
                <a:solidFill>
                  <a:schemeClr val="tx1"/>
                </a:solidFill>
                <a:latin typeface="Arial" charset="0"/>
                <a:ea typeface="+mn-ea"/>
                <a:cs typeface="+mn-cs"/>
              </a:defRPr>
            </a:lvl3pPr>
            <a:lvl4pPr marL="1600200" indent="-228600" algn="l" defTabSz="914400" rtl="0" eaLnBrk="1" latinLnBrk="0" hangingPunct="1">
              <a:lnSpc>
                <a:spcPct val="100000"/>
              </a:lnSpc>
              <a:spcBef>
                <a:spcPts val="500"/>
              </a:spcBef>
              <a:buFont typeface="Arial"/>
              <a:buChar char="•"/>
              <a:defRPr sz="1800" kern="1200" baseline="0">
                <a:solidFill>
                  <a:schemeClr val="tx1"/>
                </a:solidFill>
                <a:latin typeface="Arial" charset="0"/>
                <a:ea typeface="+mn-ea"/>
                <a:cs typeface="+mn-cs"/>
              </a:defRPr>
            </a:lvl4pPr>
            <a:lvl5pPr marL="2057400" indent="-228600" algn="l" defTabSz="914400" rtl="0" eaLnBrk="1" latinLnBrk="0" hangingPunct="1">
              <a:lnSpc>
                <a:spcPct val="100000"/>
              </a:lnSpc>
              <a:spcBef>
                <a:spcPts val="500"/>
              </a:spcBef>
              <a:buFont typeface="Arial"/>
              <a:buChar char="•"/>
              <a:defRPr sz="1800" kern="1200" baseline="0">
                <a:solidFill>
                  <a:schemeClr val="tx1"/>
                </a:solidFill>
                <a:latin typeface="Arial"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fr-BE" sz="1350" dirty="0"/>
              <a:t>Infection Diagnostic </a:t>
            </a:r>
            <a:r>
              <a:rPr lang="fr-BE" sz="1350" dirty="0" err="1"/>
              <a:t>PCRs</a:t>
            </a:r>
            <a:endParaRPr lang="fr-BE" sz="1350" dirty="0"/>
          </a:p>
        </p:txBody>
      </p:sp>
      <p:sp>
        <p:nvSpPr>
          <p:cNvPr id="15" name="Footer Placeholder 2">
            <a:extLst>
              <a:ext uri="{FF2B5EF4-FFF2-40B4-BE49-F238E27FC236}">
                <a16:creationId xmlns:a16="http://schemas.microsoft.com/office/drawing/2014/main" id="{6CF124FF-B67B-4F56-A548-FCF5534B79C4}"/>
              </a:ext>
            </a:extLst>
          </p:cNvPr>
          <p:cNvSpPr>
            <a:spLocks noGrp="1"/>
          </p:cNvSpPr>
          <p:nvPr>
            <p:ph type="ftr" sz="quarter" idx="11"/>
          </p:nvPr>
        </p:nvSpPr>
        <p:spPr>
          <a:xfrm>
            <a:off x="7408574" y="2489375"/>
            <a:ext cx="1598566" cy="486000"/>
          </a:xfrm>
        </p:spPr>
        <p:txBody>
          <a:bodyPr/>
          <a:lstStyle/>
          <a:p>
            <a:r>
              <a:rPr lang="nl-NL" dirty="0"/>
              <a:t>Hammoud et al. 2021</a:t>
            </a:r>
          </a:p>
        </p:txBody>
      </p:sp>
      <p:pic>
        <p:nvPicPr>
          <p:cNvPr id="16" name="Picture 15">
            <a:extLst>
              <a:ext uri="{FF2B5EF4-FFF2-40B4-BE49-F238E27FC236}">
                <a16:creationId xmlns:a16="http://schemas.microsoft.com/office/drawing/2014/main" id="{69585666-1C5F-453B-BE99-F7C97E30B1D7}"/>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rot="16200000">
            <a:off x="5856852" y="3253721"/>
            <a:ext cx="1080000" cy="1080000"/>
          </a:xfrm>
          <a:prstGeom prst="ellipse">
            <a:avLst/>
          </a:prstGeom>
          <a:ln>
            <a:noFill/>
          </a:ln>
          <a:effectLst>
            <a:softEdge rad="112500"/>
          </a:effectLst>
        </p:spPr>
      </p:pic>
      <p:pic>
        <p:nvPicPr>
          <p:cNvPr id="19" name="Picture 18">
            <a:extLst>
              <a:ext uri="{FF2B5EF4-FFF2-40B4-BE49-F238E27FC236}">
                <a16:creationId xmlns:a16="http://schemas.microsoft.com/office/drawing/2014/main" id="{7D941744-19D9-4072-B6C2-D525E623139C}"/>
              </a:ext>
            </a:extLst>
          </p:cNvPr>
          <p:cNvPicPr>
            <a:picLocks noChangeAspect="1"/>
          </p:cNvPicPr>
          <p:nvPr/>
        </p:nvPicPr>
        <p:blipFill rotWithShape="1">
          <a:blip r:embed="rId7"/>
          <a:srcRect l="7079" t="4422" r="4650" b="4214"/>
          <a:stretch/>
        </p:blipFill>
        <p:spPr>
          <a:xfrm>
            <a:off x="5856852" y="1996716"/>
            <a:ext cx="913885" cy="924269"/>
          </a:xfrm>
          <a:prstGeom prst="ellipse">
            <a:avLst/>
          </a:prstGeom>
          <a:ln>
            <a:noFill/>
          </a:ln>
          <a:effectLst>
            <a:softEdge rad="63500"/>
          </a:effectLst>
        </p:spPr>
      </p:pic>
      <p:pic>
        <p:nvPicPr>
          <p:cNvPr id="17" name="Picture 16">
            <a:extLst>
              <a:ext uri="{FF2B5EF4-FFF2-40B4-BE49-F238E27FC236}">
                <a16:creationId xmlns:a16="http://schemas.microsoft.com/office/drawing/2014/main" id="{E68EFF8D-8D50-41D0-BACD-5BC5EFB4EC83}"/>
              </a:ext>
            </a:extLst>
          </p:cNvPr>
          <p:cNvPicPr>
            <a:picLocks noChangeAspect="1"/>
          </p:cNvPicPr>
          <p:nvPr/>
        </p:nvPicPr>
        <p:blipFill rotWithShape="1">
          <a:blip r:embed="rId8">
            <a:extLst>
              <a:ext uri="{28A0092B-C50C-407E-A947-70E740481C1C}">
                <a14:useLocalDpi xmlns:a14="http://schemas.microsoft.com/office/drawing/2010/main" val="0"/>
              </a:ext>
            </a:extLst>
          </a:blip>
          <a:srcRect l="128" r="128"/>
          <a:stretch/>
        </p:blipFill>
        <p:spPr>
          <a:xfrm>
            <a:off x="6235229" y="1600237"/>
            <a:ext cx="913885" cy="924269"/>
          </a:xfrm>
          <a:prstGeom prst="ellipse">
            <a:avLst/>
          </a:prstGeom>
          <a:ln>
            <a:noFill/>
          </a:ln>
          <a:effectLst>
            <a:softEdge rad="63500"/>
          </a:effectLst>
        </p:spPr>
      </p:pic>
      <p:sp>
        <p:nvSpPr>
          <p:cNvPr id="20" name="Content Placeholder 1">
            <a:extLst>
              <a:ext uri="{FF2B5EF4-FFF2-40B4-BE49-F238E27FC236}">
                <a16:creationId xmlns:a16="http://schemas.microsoft.com/office/drawing/2014/main" id="{C66872BD-F93D-4BE3-940C-B59B7563FC16}"/>
              </a:ext>
            </a:extLst>
          </p:cNvPr>
          <p:cNvSpPr txBox="1">
            <a:spLocks/>
          </p:cNvSpPr>
          <p:nvPr/>
        </p:nvSpPr>
        <p:spPr>
          <a:xfrm>
            <a:off x="373653" y="3442810"/>
            <a:ext cx="2954749" cy="603539"/>
          </a:xfrm>
          <a:prstGeom prst="rect">
            <a:avLst/>
          </a:prstGeom>
        </p:spPr>
        <p:txBody>
          <a:bodyPr vert="horz" lIns="68580" tIns="34290" rIns="68580" bIns="34290" rtlCol="0">
            <a:normAutofit/>
          </a:bodyPr>
          <a:lstStyle>
            <a:lvl1pPr marL="228600" indent="-228600" algn="l" defTabSz="914400" rtl="0" eaLnBrk="1" latinLnBrk="0" hangingPunct="1">
              <a:lnSpc>
                <a:spcPct val="100000"/>
              </a:lnSpc>
              <a:spcBef>
                <a:spcPts val="1000"/>
              </a:spcBef>
              <a:buFont typeface="Arial"/>
              <a:buChar char="•"/>
              <a:defRPr sz="2400" kern="1200" baseline="0">
                <a:solidFill>
                  <a:schemeClr val="tx1"/>
                </a:solidFill>
                <a:latin typeface="Arial" charset="0"/>
                <a:ea typeface="+mn-ea"/>
                <a:cs typeface="+mn-cs"/>
              </a:defRPr>
            </a:lvl1pPr>
            <a:lvl2pPr marL="685800" indent="-228600" algn="l" defTabSz="914400" rtl="0" eaLnBrk="1" latinLnBrk="0" hangingPunct="1">
              <a:lnSpc>
                <a:spcPct val="100000"/>
              </a:lnSpc>
              <a:spcBef>
                <a:spcPts val="500"/>
              </a:spcBef>
              <a:buFont typeface="Arial"/>
              <a:buChar char="•"/>
              <a:defRPr sz="2400" kern="1200" baseline="0">
                <a:solidFill>
                  <a:schemeClr val="tx1"/>
                </a:solidFill>
                <a:latin typeface="Arial" charset="0"/>
                <a:ea typeface="+mn-ea"/>
                <a:cs typeface="+mn-cs"/>
              </a:defRPr>
            </a:lvl2pPr>
            <a:lvl3pPr marL="1143000" indent="-228600" algn="l" defTabSz="914400" rtl="0" eaLnBrk="1" latinLnBrk="0" hangingPunct="1">
              <a:lnSpc>
                <a:spcPct val="100000"/>
              </a:lnSpc>
              <a:spcBef>
                <a:spcPts val="500"/>
              </a:spcBef>
              <a:buFont typeface="Arial"/>
              <a:buChar char="•"/>
              <a:defRPr sz="2000" kern="1200" baseline="0">
                <a:solidFill>
                  <a:schemeClr val="tx1"/>
                </a:solidFill>
                <a:latin typeface="Arial" charset="0"/>
                <a:ea typeface="+mn-ea"/>
                <a:cs typeface="+mn-cs"/>
              </a:defRPr>
            </a:lvl3pPr>
            <a:lvl4pPr marL="1600200" indent="-228600" algn="l" defTabSz="914400" rtl="0" eaLnBrk="1" latinLnBrk="0" hangingPunct="1">
              <a:lnSpc>
                <a:spcPct val="100000"/>
              </a:lnSpc>
              <a:spcBef>
                <a:spcPts val="500"/>
              </a:spcBef>
              <a:buFont typeface="Arial"/>
              <a:buChar char="•"/>
              <a:defRPr sz="1800" kern="1200" baseline="0">
                <a:solidFill>
                  <a:schemeClr val="tx1"/>
                </a:solidFill>
                <a:latin typeface="Arial" charset="0"/>
                <a:ea typeface="+mn-ea"/>
                <a:cs typeface="+mn-cs"/>
              </a:defRPr>
            </a:lvl4pPr>
            <a:lvl5pPr marL="2057400" indent="-228600" algn="l" defTabSz="914400" rtl="0" eaLnBrk="1" latinLnBrk="0" hangingPunct="1">
              <a:lnSpc>
                <a:spcPct val="100000"/>
              </a:lnSpc>
              <a:spcBef>
                <a:spcPts val="500"/>
              </a:spcBef>
              <a:buFont typeface="Arial"/>
              <a:buChar char="•"/>
              <a:defRPr sz="1800" kern="1200" baseline="0">
                <a:solidFill>
                  <a:schemeClr val="tx1"/>
                </a:solidFill>
                <a:latin typeface="Arial"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fr-BE" sz="1350" dirty="0" err="1"/>
              <a:t>Shedding</a:t>
            </a:r>
            <a:r>
              <a:rPr lang="fr-BE" sz="1350" dirty="0"/>
              <a:t> </a:t>
            </a:r>
            <a:r>
              <a:rPr lang="fr-BE" sz="1350" dirty="0" err="1"/>
              <a:t>Experiment</a:t>
            </a:r>
            <a:endParaRPr lang="fr-BE" sz="1350" dirty="0"/>
          </a:p>
        </p:txBody>
      </p:sp>
      <p:sp>
        <p:nvSpPr>
          <p:cNvPr id="21" name="Content Placeholder 1">
            <a:extLst>
              <a:ext uri="{FF2B5EF4-FFF2-40B4-BE49-F238E27FC236}">
                <a16:creationId xmlns:a16="http://schemas.microsoft.com/office/drawing/2014/main" id="{580E218A-1F70-445F-8552-7761E4FAF125}"/>
              </a:ext>
            </a:extLst>
          </p:cNvPr>
          <p:cNvSpPr txBox="1">
            <a:spLocks/>
          </p:cNvSpPr>
          <p:nvPr/>
        </p:nvSpPr>
        <p:spPr>
          <a:xfrm>
            <a:off x="7209828" y="2025363"/>
            <a:ext cx="1908475" cy="603539"/>
          </a:xfrm>
          <a:prstGeom prst="rect">
            <a:avLst/>
          </a:prstGeom>
        </p:spPr>
        <p:txBody>
          <a:bodyPr vert="horz" lIns="68580" tIns="34290" rIns="68580" bIns="34290" rtlCol="0">
            <a:noAutofit/>
          </a:bodyPr>
          <a:lstStyle>
            <a:lvl1pPr marL="228600" indent="-228600" algn="l" defTabSz="914400" rtl="0" eaLnBrk="1" latinLnBrk="0" hangingPunct="1">
              <a:lnSpc>
                <a:spcPct val="100000"/>
              </a:lnSpc>
              <a:spcBef>
                <a:spcPts val="1000"/>
              </a:spcBef>
              <a:buFont typeface="Arial"/>
              <a:buChar char="•"/>
              <a:defRPr sz="2400" kern="1200" baseline="0">
                <a:solidFill>
                  <a:schemeClr val="tx1"/>
                </a:solidFill>
                <a:latin typeface="Arial" charset="0"/>
                <a:ea typeface="+mn-ea"/>
                <a:cs typeface="+mn-cs"/>
              </a:defRPr>
            </a:lvl1pPr>
            <a:lvl2pPr marL="685800" indent="-228600" algn="l" defTabSz="914400" rtl="0" eaLnBrk="1" latinLnBrk="0" hangingPunct="1">
              <a:lnSpc>
                <a:spcPct val="100000"/>
              </a:lnSpc>
              <a:spcBef>
                <a:spcPts val="500"/>
              </a:spcBef>
              <a:buFont typeface="Arial"/>
              <a:buChar char="•"/>
              <a:defRPr sz="2400" kern="1200" baseline="0">
                <a:solidFill>
                  <a:schemeClr val="tx1"/>
                </a:solidFill>
                <a:latin typeface="Arial" charset="0"/>
                <a:ea typeface="+mn-ea"/>
                <a:cs typeface="+mn-cs"/>
              </a:defRPr>
            </a:lvl2pPr>
            <a:lvl3pPr marL="1143000" indent="-228600" algn="l" defTabSz="914400" rtl="0" eaLnBrk="1" latinLnBrk="0" hangingPunct="1">
              <a:lnSpc>
                <a:spcPct val="100000"/>
              </a:lnSpc>
              <a:spcBef>
                <a:spcPts val="500"/>
              </a:spcBef>
              <a:buFont typeface="Arial"/>
              <a:buChar char="•"/>
              <a:defRPr sz="2000" kern="1200" baseline="0">
                <a:solidFill>
                  <a:schemeClr val="tx1"/>
                </a:solidFill>
                <a:latin typeface="Arial" charset="0"/>
                <a:ea typeface="+mn-ea"/>
                <a:cs typeface="+mn-cs"/>
              </a:defRPr>
            </a:lvl3pPr>
            <a:lvl4pPr marL="1600200" indent="-228600" algn="l" defTabSz="914400" rtl="0" eaLnBrk="1" latinLnBrk="0" hangingPunct="1">
              <a:lnSpc>
                <a:spcPct val="100000"/>
              </a:lnSpc>
              <a:spcBef>
                <a:spcPts val="500"/>
              </a:spcBef>
              <a:buFont typeface="Arial"/>
              <a:buChar char="•"/>
              <a:defRPr sz="1800" kern="1200" baseline="0">
                <a:solidFill>
                  <a:schemeClr val="tx1"/>
                </a:solidFill>
                <a:latin typeface="Arial" charset="0"/>
                <a:ea typeface="+mn-ea"/>
                <a:cs typeface="+mn-cs"/>
              </a:defRPr>
            </a:lvl4pPr>
            <a:lvl5pPr marL="2057400" indent="-228600" algn="l" defTabSz="914400" rtl="0" eaLnBrk="1" latinLnBrk="0" hangingPunct="1">
              <a:lnSpc>
                <a:spcPct val="100000"/>
              </a:lnSpc>
              <a:spcBef>
                <a:spcPts val="500"/>
              </a:spcBef>
              <a:buFont typeface="Arial"/>
              <a:buChar char="•"/>
              <a:defRPr sz="1800" kern="1200" baseline="0">
                <a:solidFill>
                  <a:schemeClr val="tx1"/>
                </a:solidFill>
                <a:latin typeface="Arial"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None/>
            </a:pPr>
            <a:r>
              <a:rPr lang="fr-BE" sz="1350" dirty="0"/>
              <a:t>High-</a:t>
            </a:r>
            <a:r>
              <a:rPr lang="fr-BE" sz="1350" dirty="0" err="1"/>
              <a:t>Throughput</a:t>
            </a:r>
            <a:endParaRPr lang="fr-BE" sz="1350" dirty="0"/>
          </a:p>
          <a:p>
            <a:pPr marL="0" indent="0" algn="ctr">
              <a:buNone/>
            </a:pPr>
            <a:r>
              <a:rPr lang="fr-BE" sz="1350" dirty="0"/>
              <a:t>Amplicon </a:t>
            </a:r>
            <a:r>
              <a:rPr lang="fr-BE" sz="1350" dirty="0" err="1"/>
              <a:t>Sequencing</a:t>
            </a:r>
            <a:endParaRPr lang="fr-BE" sz="1350" dirty="0"/>
          </a:p>
        </p:txBody>
      </p:sp>
      <p:sp>
        <p:nvSpPr>
          <p:cNvPr id="22" name="Content Placeholder 1">
            <a:extLst>
              <a:ext uri="{FF2B5EF4-FFF2-40B4-BE49-F238E27FC236}">
                <a16:creationId xmlns:a16="http://schemas.microsoft.com/office/drawing/2014/main" id="{DB6EF6A6-3065-4E6D-9EC0-CC5DE7370829}"/>
              </a:ext>
            </a:extLst>
          </p:cNvPr>
          <p:cNvSpPr txBox="1">
            <a:spLocks/>
          </p:cNvSpPr>
          <p:nvPr/>
        </p:nvSpPr>
        <p:spPr>
          <a:xfrm>
            <a:off x="7280786" y="3589404"/>
            <a:ext cx="2954749" cy="603539"/>
          </a:xfrm>
          <a:prstGeom prst="rect">
            <a:avLst/>
          </a:prstGeom>
        </p:spPr>
        <p:txBody>
          <a:bodyPr vert="horz" lIns="68580" tIns="34290" rIns="68580" bIns="34290" rtlCol="0">
            <a:normAutofit/>
          </a:bodyPr>
          <a:lstStyle>
            <a:lvl1pPr marL="228600" indent="-228600" algn="l" defTabSz="914400" rtl="0" eaLnBrk="1" latinLnBrk="0" hangingPunct="1">
              <a:lnSpc>
                <a:spcPct val="100000"/>
              </a:lnSpc>
              <a:spcBef>
                <a:spcPts val="1000"/>
              </a:spcBef>
              <a:buFont typeface="Arial"/>
              <a:buChar char="•"/>
              <a:defRPr sz="2400" kern="1200" baseline="0">
                <a:solidFill>
                  <a:schemeClr val="tx1"/>
                </a:solidFill>
                <a:latin typeface="Arial" charset="0"/>
                <a:ea typeface="+mn-ea"/>
                <a:cs typeface="+mn-cs"/>
              </a:defRPr>
            </a:lvl1pPr>
            <a:lvl2pPr marL="685800" indent="-228600" algn="l" defTabSz="914400" rtl="0" eaLnBrk="1" latinLnBrk="0" hangingPunct="1">
              <a:lnSpc>
                <a:spcPct val="100000"/>
              </a:lnSpc>
              <a:spcBef>
                <a:spcPts val="500"/>
              </a:spcBef>
              <a:buFont typeface="Arial"/>
              <a:buChar char="•"/>
              <a:defRPr sz="2400" kern="1200" baseline="0">
                <a:solidFill>
                  <a:schemeClr val="tx1"/>
                </a:solidFill>
                <a:latin typeface="Arial" charset="0"/>
                <a:ea typeface="+mn-ea"/>
                <a:cs typeface="+mn-cs"/>
              </a:defRPr>
            </a:lvl2pPr>
            <a:lvl3pPr marL="1143000" indent="-228600" algn="l" defTabSz="914400" rtl="0" eaLnBrk="1" latinLnBrk="0" hangingPunct="1">
              <a:lnSpc>
                <a:spcPct val="100000"/>
              </a:lnSpc>
              <a:spcBef>
                <a:spcPts val="500"/>
              </a:spcBef>
              <a:buFont typeface="Arial"/>
              <a:buChar char="•"/>
              <a:defRPr sz="2000" kern="1200" baseline="0">
                <a:solidFill>
                  <a:schemeClr val="tx1"/>
                </a:solidFill>
                <a:latin typeface="Arial" charset="0"/>
                <a:ea typeface="+mn-ea"/>
                <a:cs typeface="+mn-cs"/>
              </a:defRPr>
            </a:lvl3pPr>
            <a:lvl4pPr marL="1600200" indent="-228600" algn="l" defTabSz="914400" rtl="0" eaLnBrk="1" latinLnBrk="0" hangingPunct="1">
              <a:lnSpc>
                <a:spcPct val="100000"/>
              </a:lnSpc>
              <a:spcBef>
                <a:spcPts val="500"/>
              </a:spcBef>
              <a:buFont typeface="Arial"/>
              <a:buChar char="•"/>
              <a:defRPr sz="1800" kern="1200" baseline="0">
                <a:solidFill>
                  <a:schemeClr val="tx1"/>
                </a:solidFill>
                <a:latin typeface="Arial" charset="0"/>
                <a:ea typeface="+mn-ea"/>
                <a:cs typeface="+mn-cs"/>
              </a:defRPr>
            </a:lvl4pPr>
            <a:lvl5pPr marL="2057400" indent="-228600" algn="l" defTabSz="914400" rtl="0" eaLnBrk="1" latinLnBrk="0" hangingPunct="1">
              <a:lnSpc>
                <a:spcPct val="100000"/>
              </a:lnSpc>
              <a:spcBef>
                <a:spcPts val="500"/>
              </a:spcBef>
              <a:buFont typeface="Arial"/>
              <a:buChar char="•"/>
              <a:defRPr sz="1800" kern="1200" baseline="0">
                <a:solidFill>
                  <a:schemeClr val="tx1"/>
                </a:solidFill>
                <a:latin typeface="Arial"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fr-BE" sz="1350" dirty="0"/>
              <a:t>16S </a:t>
            </a:r>
            <a:r>
              <a:rPr lang="fr-BE" sz="1350" dirty="0" err="1"/>
              <a:t>Metabarcoding</a:t>
            </a:r>
            <a:endParaRPr lang="fr-BE" sz="1350" dirty="0"/>
          </a:p>
        </p:txBody>
      </p:sp>
      <p:pic>
        <p:nvPicPr>
          <p:cNvPr id="23" name="Picture 22">
            <a:extLst>
              <a:ext uri="{FF2B5EF4-FFF2-40B4-BE49-F238E27FC236}">
                <a16:creationId xmlns:a16="http://schemas.microsoft.com/office/drawing/2014/main" id="{970BAE43-68C2-4E82-94C1-87DAE4D7C2B0}"/>
              </a:ext>
            </a:extLst>
          </p:cNvPr>
          <p:cNvPicPr>
            <a:picLocks noChangeAspect="1"/>
          </p:cNvPicPr>
          <p:nvPr/>
        </p:nvPicPr>
        <p:blipFill rotWithShape="1">
          <a:blip r:embed="rId8">
            <a:extLst>
              <a:ext uri="{28A0092B-C50C-407E-A947-70E740481C1C}">
                <a14:useLocalDpi xmlns:a14="http://schemas.microsoft.com/office/drawing/2010/main" val="0"/>
              </a:ext>
            </a:extLst>
          </a:blip>
          <a:srcRect l="128" r="128"/>
          <a:stretch/>
        </p:blipFill>
        <p:spPr>
          <a:xfrm>
            <a:off x="5856852" y="204661"/>
            <a:ext cx="1080000" cy="1080000"/>
          </a:xfrm>
          <a:prstGeom prst="ellipse">
            <a:avLst/>
          </a:prstGeom>
          <a:ln>
            <a:noFill/>
          </a:ln>
          <a:effectLst>
            <a:softEdge rad="63500"/>
          </a:effectLst>
        </p:spPr>
      </p:pic>
      <p:sp>
        <p:nvSpPr>
          <p:cNvPr id="24" name="Content Placeholder 1">
            <a:extLst>
              <a:ext uri="{FF2B5EF4-FFF2-40B4-BE49-F238E27FC236}">
                <a16:creationId xmlns:a16="http://schemas.microsoft.com/office/drawing/2014/main" id="{FC290B6D-4C8F-402A-921F-37A73A6C06DA}"/>
              </a:ext>
            </a:extLst>
          </p:cNvPr>
          <p:cNvSpPr txBox="1">
            <a:spLocks/>
          </p:cNvSpPr>
          <p:nvPr/>
        </p:nvSpPr>
        <p:spPr>
          <a:xfrm>
            <a:off x="7280786" y="620311"/>
            <a:ext cx="2954749" cy="603539"/>
          </a:xfrm>
          <a:prstGeom prst="rect">
            <a:avLst/>
          </a:prstGeom>
        </p:spPr>
        <p:txBody>
          <a:bodyPr vert="horz" lIns="68580" tIns="34290" rIns="68580" bIns="34290" rtlCol="0">
            <a:normAutofit/>
          </a:bodyPr>
          <a:lstStyle>
            <a:lvl1pPr marL="228600" indent="-228600" algn="l" defTabSz="914400" rtl="0" eaLnBrk="1" latinLnBrk="0" hangingPunct="1">
              <a:lnSpc>
                <a:spcPct val="100000"/>
              </a:lnSpc>
              <a:spcBef>
                <a:spcPts val="1000"/>
              </a:spcBef>
              <a:buFont typeface="Arial"/>
              <a:buChar char="•"/>
              <a:defRPr sz="2400" kern="1200" baseline="0">
                <a:solidFill>
                  <a:schemeClr val="tx1"/>
                </a:solidFill>
                <a:latin typeface="Arial" charset="0"/>
                <a:ea typeface="+mn-ea"/>
                <a:cs typeface="+mn-cs"/>
              </a:defRPr>
            </a:lvl1pPr>
            <a:lvl2pPr marL="685800" indent="-228600" algn="l" defTabSz="914400" rtl="0" eaLnBrk="1" latinLnBrk="0" hangingPunct="1">
              <a:lnSpc>
                <a:spcPct val="100000"/>
              </a:lnSpc>
              <a:spcBef>
                <a:spcPts val="500"/>
              </a:spcBef>
              <a:buFont typeface="Arial"/>
              <a:buChar char="•"/>
              <a:defRPr sz="2400" kern="1200" baseline="0">
                <a:solidFill>
                  <a:schemeClr val="tx1"/>
                </a:solidFill>
                <a:latin typeface="Arial" charset="0"/>
                <a:ea typeface="+mn-ea"/>
                <a:cs typeface="+mn-cs"/>
              </a:defRPr>
            </a:lvl2pPr>
            <a:lvl3pPr marL="1143000" indent="-228600" algn="l" defTabSz="914400" rtl="0" eaLnBrk="1" latinLnBrk="0" hangingPunct="1">
              <a:lnSpc>
                <a:spcPct val="100000"/>
              </a:lnSpc>
              <a:spcBef>
                <a:spcPts val="500"/>
              </a:spcBef>
              <a:buFont typeface="Arial"/>
              <a:buChar char="•"/>
              <a:defRPr sz="2000" kern="1200" baseline="0">
                <a:solidFill>
                  <a:schemeClr val="tx1"/>
                </a:solidFill>
                <a:latin typeface="Arial" charset="0"/>
                <a:ea typeface="+mn-ea"/>
                <a:cs typeface="+mn-cs"/>
              </a:defRPr>
            </a:lvl3pPr>
            <a:lvl4pPr marL="1600200" indent="-228600" algn="l" defTabSz="914400" rtl="0" eaLnBrk="1" latinLnBrk="0" hangingPunct="1">
              <a:lnSpc>
                <a:spcPct val="100000"/>
              </a:lnSpc>
              <a:spcBef>
                <a:spcPts val="500"/>
              </a:spcBef>
              <a:buFont typeface="Arial"/>
              <a:buChar char="•"/>
              <a:defRPr sz="1800" kern="1200" baseline="0">
                <a:solidFill>
                  <a:schemeClr val="tx1"/>
                </a:solidFill>
                <a:latin typeface="Arial" charset="0"/>
                <a:ea typeface="+mn-ea"/>
                <a:cs typeface="+mn-cs"/>
              </a:defRPr>
            </a:lvl4pPr>
            <a:lvl5pPr marL="2057400" indent="-228600" algn="l" defTabSz="914400" rtl="0" eaLnBrk="1" latinLnBrk="0" hangingPunct="1">
              <a:lnSpc>
                <a:spcPct val="100000"/>
              </a:lnSpc>
              <a:spcBef>
                <a:spcPts val="500"/>
              </a:spcBef>
              <a:buFont typeface="Arial"/>
              <a:buChar char="•"/>
              <a:defRPr sz="1800" kern="1200" baseline="0">
                <a:solidFill>
                  <a:schemeClr val="tx1"/>
                </a:solidFill>
                <a:latin typeface="Arial"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fr-BE" sz="1350" dirty="0"/>
              <a:t>Sanger </a:t>
            </a:r>
            <a:r>
              <a:rPr lang="fr-BE" sz="1350" dirty="0" err="1"/>
              <a:t>Sequencing</a:t>
            </a:r>
            <a:endParaRPr lang="fr-BE" sz="1350" dirty="0"/>
          </a:p>
          <a:p>
            <a:pPr marL="0" indent="0">
              <a:buNone/>
            </a:pPr>
            <a:endParaRPr lang="fr-BE" sz="1350" dirty="0"/>
          </a:p>
        </p:txBody>
      </p:sp>
      <p:cxnSp>
        <p:nvCxnSpPr>
          <p:cNvPr id="27" name="Straight Arrow Connector 26">
            <a:extLst>
              <a:ext uri="{FF2B5EF4-FFF2-40B4-BE49-F238E27FC236}">
                <a16:creationId xmlns:a16="http://schemas.microsoft.com/office/drawing/2014/main" id="{EDD85555-B48A-4F13-B40C-705ED1B31F82}"/>
              </a:ext>
            </a:extLst>
          </p:cNvPr>
          <p:cNvCxnSpPr>
            <a:cxnSpLocks/>
          </p:cNvCxnSpPr>
          <p:nvPr/>
        </p:nvCxnSpPr>
        <p:spPr>
          <a:xfrm>
            <a:off x="4655539" y="2446427"/>
            <a:ext cx="1140599" cy="1199391"/>
          </a:xfrm>
          <a:prstGeom prst="straightConnector1">
            <a:avLst/>
          </a:prstGeom>
          <a:ln>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989D8B52-1C61-466C-A6C4-44C70B0DA528}"/>
              </a:ext>
            </a:extLst>
          </p:cNvPr>
          <p:cNvCxnSpPr>
            <a:cxnSpLocks/>
          </p:cNvCxnSpPr>
          <p:nvPr/>
        </p:nvCxnSpPr>
        <p:spPr>
          <a:xfrm>
            <a:off x="4655539" y="2450678"/>
            <a:ext cx="1140599" cy="0"/>
          </a:xfrm>
          <a:prstGeom prst="straightConnector1">
            <a:avLst/>
          </a:prstGeom>
          <a:ln>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F51C7337-7FF6-46D0-8444-AB43713819EF}"/>
              </a:ext>
            </a:extLst>
          </p:cNvPr>
          <p:cNvCxnSpPr>
            <a:cxnSpLocks/>
          </p:cNvCxnSpPr>
          <p:nvPr/>
        </p:nvCxnSpPr>
        <p:spPr>
          <a:xfrm flipV="1">
            <a:off x="4655539" y="1251782"/>
            <a:ext cx="1140599" cy="1199391"/>
          </a:xfrm>
          <a:prstGeom prst="straightConnector1">
            <a:avLst/>
          </a:prstGeom>
          <a:ln>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54D6787D-AAC9-4EA4-9A32-3B89139F5678}"/>
              </a:ext>
            </a:extLst>
          </p:cNvPr>
          <p:cNvCxnSpPr>
            <a:cxnSpLocks/>
          </p:cNvCxnSpPr>
          <p:nvPr/>
        </p:nvCxnSpPr>
        <p:spPr>
          <a:xfrm>
            <a:off x="2226413" y="2431268"/>
            <a:ext cx="216498" cy="0"/>
          </a:xfrm>
          <a:prstGeom prst="straightConnector1">
            <a:avLst/>
          </a:prstGeom>
          <a:ln>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0" name="Footer Placeholder 2">
            <a:extLst>
              <a:ext uri="{FF2B5EF4-FFF2-40B4-BE49-F238E27FC236}">
                <a16:creationId xmlns:a16="http://schemas.microsoft.com/office/drawing/2014/main" id="{49560A57-EAE0-4D06-92A8-2C1BEA17221B}"/>
              </a:ext>
            </a:extLst>
          </p:cNvPr>
          <p:cNvSpPr txBox="1">
            <a:spLocks/>
          </p:cNvSpPr>
          <p:nvPr/>
        </p:nvSpPr>
        <p:spPr>
          <a:xfrm rot="2742547">
            <a:off x="5076031" y="2967267"/>
            <a:ext cx="407828" cy="236792"/>
          </a:xfrm>
          <a:prstGeom prst="rect">
            <a:avLst/>
          </a:prstGeom>
        </p:spPr>
        <p:txBody>
          <a:bodyPr vert="horz" lIns="0" tIns="0" rIns="135000" bIns="0" rtlCol="0" anchor="ctr"/>
          <a:lstStyle>
            <a:defPPr>
              <a:defRPr lang="en-BE"/>
            </a:defPPr>
            <a:lvl1pPr marL="0" algn="r" defTabSz="914400" rtl="0" eaLnBrk="1" latinLnBrk="0" hangingPunct="1">
              <a:defRPr sz="1000" kern="1200" baseline="0">
                <a:solidFill>
                  <a:schemeClr val="bg1"/>
                </a:solidFill>
                <a:latin typeface="Arial"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BE" sz="750" b="1" dirty="0">
                <a:solidFill>
                  <a:schemeClr val="accent1"/>
                </a:solidFill>
              </a:rPr>
              <a:t>ALL</a:t>
            </a:r>
          </a:p>
          <a:p>
            <a:endParaRPr lang="nl-NL" sz="750" b="1" dirty="0">
              <a:solidFill>
                <a:schemeClr val="accent1"/>
              </a:solidFill>
            </a:endParaRPr>
          </a:p>
        </p:txBody>
      </p:sp>
      <p:sp>
        <p:nvSpPr>
          <p:cNvPr id="41" name="Footer Placeholder 2">
            <a:extLst>
              <a:ext uri="{FF2B5EF4-FFF2-40B4-BE49-F238E27FC236}">
                <a16:creationId xmlns:a16="http://schemas.microsoft.com/office/drawing/2014/main" id="{F412EE49-A203-4A2E-A3A0-749EF5CB2AC0}"/>
              </a:ext>
            </a:extLst>
          </p:cNvPr>
          <p:cNvSpPr txBox="1">
            <a:spLocks/>
          </p:cNvSpPr>
          <p:nvPr/>
        </p:nvSpPr>
        <p:spPr>
          <a:xfrm rot="18753304">
            <a:off x="4834957" y="1692407"/>
            <a:ext cx="820640" cy="236792"/>
          </a:xfrm>
          <a:prstGeom prst="rect">
            <a:avLst/>
          </a:prstGeom>
        </p:spPr>
        <p:txBody>
          <a:bodyPr vert="horz" lIns="0" tIns="0" rIns="135000" bIns="0" rtlCol="0" anchor="ctr"/>
          <a:lstStyle>
            <a:defPPr>
              <a:defRPr lang="en-BE"/>
            </a:defPPr>
            <a:lvl1pPr marL="0" algn="r" defTabSz="914400" rtl="0" eaLnBrk="1" latinLnBrk="0" hangingPunct="1">
              <a:defRPr sz="1000" kern="1200" baseline="0">
                <a:solidFill>
                  <a:schemeClr val="bg1"/>
                </a:solidFill>
                <a:latin typeface="Arial"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BE" sz="750" b="1" dirty="0">
                <a:solidFill>
                  <a:schemeClr val="accent1"/>
                </a:solidFill>
              </a:rPr>
              <a:t>UNINFECTED</a:t>
            </a:r>
          </a:p>
          <a:p>
            <a:endParaRPr lang="nl-NL" sz="750" b="1" dirty="0">
              <a:solidFill>
                <a:schemeClr val="accent1"/>
              </a:solidFill>
            </a:endParaRPr>
          </a:p>
        </p:txBody>
      </p:sp>
      <p:sp>
        <p:nvSpPr>
          <p:cNvPr id="42" name="Footer Placeholder 2">
            <a:extLst>
              <a:ext uri="{FF2B5EF4-FFF2-40B4-BE49-F238E27FC236}">
                <a16:creationId xmlns:a16="http://schemas.microsoft.com/office/drawing/2014/main" id="{BF85D9FF-018E-4904-B5F5-751D4D66FFFF}"/>
              </a:ext>
            </a:extLst>
          </p:cNvPr>
          <p:cNvSpPr txBox="1">
            <a:spLocks/>
          </p:cNvSpPr>
          <p:nvPr/>
        </p:nvSpPr>
        <p:spPr>
          <a:xfrm>
            <a:off x="4815518" y="2327133"/>
            <a:ext cx="820640" cy="236792"/>
          </a:xfrm>
          <a:prstGeom prst="rect">
            <a:avLst/>
          </a:prstGeom>
        </p:spPr>
        <p:txBody>
          <a:bodyPr vert="horz" lIns="0" tIns="0" rIns="135000" bIns="0" rtlCol="0" anchor="ctr"/>
          <a:lstStyle>
            <a:defPPr>
              <a:defRPr lang="en-BE"/>
            </a:defPPr>
            <a:lvl1pPr marL="0" algn="r" defTabSz="914400" rtl="0" eaLnBrk="1" latinLnBrk="0" hangingPunct="1">
              <a:defRPr sz="1000" kern="1200" baseline="0">
                <a:solidFill>
                  <a:schemeClr val="bg1"/>
                </a:solidFill>
                <a:latin typeface="Arial"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BE" sz="750" b="1" dirty="0">
                <a:solidFill>
                  <a:schemeClr val="accent1"/>
                </a:solidFill>
              </a:rPr>
              <a:t>INFECTED</a:t>
            </a:r>
          </a:p>
          <a:p>
            <a:endParaRPr lang="nl-NL" sz="750" b="1" dirty="0">
              <a:solidFill>
                <a:schemeClr val="accent1"/>
              </a:solidFill>
            </a:endParaRPr>
          </a:p>
        </p:txBody>
      </p:sp>
      <p:sp>
        <p:nvSpPr>
          <p:cNvPr id="2" name="Footer Placeholder 2">
            <a:extLst>
              <a:ext uri="{FF2B5EF4-FFF2-40B4-BE49-F238E27FC236}">
                <a16:creationId xmlns:a16="http://schemas.microsoft.com/office/drawing/2014/main" id="{9EDCDE71-AC1F-D745-0CF9-1CF0C607DDE1}"/>
              </a:ext>
            </a:extLst>
          </p:cNvPr>
          <p:cNvSpPr txBox="1">
            <a:spLocks/>
          </p:cNvSpPr>
          <p:nvPr/>
        </p:nvSpPr>
        <p:spPr>
          <a:xfrm>
            <a:off x="3058912" y="3768855"/>
            <a:ext cx="1043913" cy="242065"/>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fr-BE" sz="900" dirty="0"/>
              <a:t>Schols et al., 2019</a:t>
            </a:r>
          </a:p>
          <a:p>
            <a:endParaRPr lang="nl-NL" sz="1600" dirty="0"/>
          </a:p>
        </p:txBody>
      </p:sp>
      <p:pic>
        <p:nvPicPr>
          <p:cNvPr id="3" name="shedding experiment">
            <a:hlinkClick r:id="" action="ppaction://media"/>
            <a:extLst>
              <a:ext uri="{FF2B5EF4-FFF2-40B4-BE49-F238E27FC236}">
                <a16:creationId xmlns:a16="http://schemas.microsoft.com/office/drawing/2014/main" id="{481BD831-3BF5-5643-7F4B-DB79639B4562}"/>
              </a:ext>
            </a:extLst>
          </p:cNvPr>
          <p:cNvPicPr>
            <a:picLocks noChangeAspect="1"/>
          </p:cNvPicPr>
          <p:nvPr>
            <a:videoFile r:link="rId2"/>
            <p:extLst>
              <p:ext uri="{DAA4B4D4-6D71-4841-9C94-3DE7FCFB9230}">
                <p14:media xmlns:p14="http://schemas.microsoft.com/office/powerpoint/2010/main" r:embed="rId1"/>
              </p:ext>
            </p:extLst>
          </p:nvPr>
        </p:nvPicPr>
        <p:blipFill rotWithShape="1">
          <a:blip r:embed="rId9"/>
          <a:srcRect l="18429" t="36922" r="25160" b="30686"/>
          <a:stretch/>
        </p:blipFill>
        <p:spPr>
          <a:xfrm>
            <a:off x="373653" y="1600237"/>
            <a:ext cx="1755498" cy="1791543"/>
          </a:xfrm>
          <a:prstGeom prst="rect">
            <a:avLst/>
          </a:prstGeom>
        </p:spPr>
      </p:pic>
      <p:pic>
        <p:nvPicPr>
          <p:cNvPr id="6" name="Picture Placeholder 14">
            <a:extLst>
              <a:ext uri="{FF2B5EF4-FFF2-40B4-BE49-F238E27FC236}">
                <a16:creationId xmlns:a16="http://schemas.microsoft.com/office/drawing/2014/main" id="{9E615FD7-2E97-A137-0320-CB9C22383271}"/>
              </a:ext>
            </a:extLst>
          </p:cNvPr>
          <p:cNvPicPr>
            <a:picLocks noChangeAspect="1"/>
          </p:cNvPicPr>
          <p:nvPr/>
        </p:nvPicPr>
        <p:blipFill rotWithShape="1">
          <a:blip r:embed="rId10" cstate="email">
            <a:extLst>
              <a:ext uri="{28A0092B-C50C-407E-A947-70E740481C1C}">
                <a14:useLocalDpi xmlns:a14="http://schemas.microsoft.com/office/drawing/2010/main"/>
              </a:ext>
              <a:ext uri="{96DAC541-7B7A-43D3-8B79-37D633B846F1}">
                <asvg:svgBlip xmlns:asvg="http://schemas.microsoft.com/office/drawing/2016/SVG/main" r:embed="rId11"/>
              </a:ext>
            </a:extLst>
          </a:blip>
          <a:srcRect l="-635" t="-6112" r="-981" b="-6446"/>
          <a:stretch/>
        </p:blipFill>
        <p:spPr>
          <a:xfrm>
            <a:off x="6047508" y="4598535"/>
            <a:ext cx="1627369" cy="439038"/>
          </a:xfrm>
          <a:prstGeom prst="rect">
            <a:avLst/>
          </a:prstGeom>
        </p:spPr>
      </p:pic>
      <p:pic>
        <p:nvPicPr>
          <p:cNvPr id="7" name="Picture 6">
            <a:extLst>
              <a:ext uri="{FF2B5EF4-FFF2-40B4-BE49-F238E27FC236}">
                <a16:creationId xmlns:a16="http://schemas.microsoft.com/office/drawing/2014/main" id="{D4D0B812-ACB7-C43D-6218-0695DC6E0262}"/>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2282808" y="4644994"/>
            <a:ext cx="1627369" cy="336204"/>
          </a:xfrm>
          <a:prstGeom prst="rect">
            <a:avLst/>
          </a:prstGeom>
        </p:spPr>
      </p:pic>
    </p:spTree>
    <p:extLst>
      <p:ext uri="{BB962C8B-B14F-4D97-AF65-F5344CB8AC3E}">
        <p14:creationId xmlns:p14="http://schemas.microsoft.com/office/powerpoint/2010/main" val="1877564650"/>
      </p:ext>
    </p:extLst>
  </p:cSld>
  <p:clrMapOvr>
    <a:masterClrMapping/>
  </p:clrMapOvr>
  <mc:AlternateContent xmlns:mc="http://schemas.openxmlformats.org/markup-compatibility/2006" xmlns:p14="http://schemas.microsoft.com/office/powerpoint/2010/main">
    <mc:Choice Requires="p14">
      <p:transition spd="slow" p14:dur="2000" advTm="96144"/>
    </mc:Choice>
    <mc:Fallback xmlns="">
      <p:transition spd="slow" advTm="96144"/>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850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mute="1">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43F77E-63A3-E965-FBAA-04898BF1FEBA}"/>
              </a:ext>
            </a:extLst>
          </p:cNvPr>
          <p:cNvSpPr>
            <a:spLocks noGrp="1"/>
          </p:cNvSpPr>
          <p:nvPr>
            <p:ph type="title"/>
          </p:nvPr>
        </p:nvSpPr>
        <p:spPr/>
        <p:txBody>
          <a:bodyPr/>
          <a:lstStyle/>
          <a:p>
            <a:r>
              <a:rPr lang="en-US" dirty="0"/>
              <a:t>Results</a:t>
            </a:r>
          </a:p>
        </p:txBody>
      </p:sp>
      <p:pic>
        <p:nvPicPr>
          <p:cNvPr id="5" name="Content Placeholder 4">
            <a:extLst>
              <a:ext uri="{FF2B5EF4-FFF2-40B4-BE49-F238E27FC236}">
                <a16:creationId xmlns:a16="http://schemas.microsoft.com/office/drawing/2014/main" id="{6B387DF5-48E1-A400-5413-E4EA8013877A}"/>
              </a:ext>
            </a:extLst>
          </p:cNvPr>
          <p:cNvPicPr>
            <a:picLocks noGrp="1" noChangeAspect="1"/>
          </p:cNvPicPr>
          <p:nvPr>
            <p:ph idx="1"/>
          </p:nvPr>
        </p:nvPicPr>
        <p:blipFill>
          <a:blip r:embed="rId3"/>
          <a:stretch>
            <a:fillRect/>
          </a:stretch>
        </p:blipFill>
        <p:spPr>
          <a:xfrm>
            <a:off x="4438054" y="606116"/>
            <a:ext cx="4537384" cy="4537384"/>
          </a:xfrm>
        </p:spPr>
      </p:pic>
      <p:sp>
        <p:nvSpPr>
          <p:cNvPr id="6" name="Content Placeholder 10">
            <a:extLst>
              <a:ext uri="{FF2B5EF4-FFF2-40B4-BE49-F238E27FC236}">
                <a16:creationId xmlns:a16="http://schemas.microsoft.com/office/drawing/2014/main" id="{0A6E360A-3BAA-FD7D-3970-39C39F1D0641}"/>
              </a:ext>
            </a:extLst>
          </p:cNvPr>
          <p:cNvSpPr txBox="1">
            <a:spLocks/>
          </p:cNvSpPr>
          <p:nvPr/>
        </p:nvSpPr>
        <p:spPr>
          <a:xfrm>
            <a:off x="6040526" y="213985"/>
            <a:ext cx="1517435" cy="261088"/>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Clr>
                <a:srgbClr val="ED2129"/>
              </a:buClr>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Clr>
                <a:srgbClr val="ED2129"/>
              </a:buClr>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Clr>
                <a:srgbClr val="ED2129"/>
              </a:buClr>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Clr>
                <a:srgbClr val="ED2129"/>
              </a:buClr>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Clr>
                <a:srgbClr val="ED2129"/>
              </a:buClr>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dirty="0">
                <a:solidFill>
                  <a:srgbClr val="02091C"/>
                </a:solidFill>
                <a:latin typeface="Raleway" pitchFamily="2" charset="0"/>
              </a:rPr>
              <a:t>UNPUBLISHED DATA – DO NOT COPY OR DISTRIBUTE</a:t>
            </a:r>
            <a:endParaRPr lang="en-US" dirty="0"/>
          </a:p>
        </p:txBody>
      </p:sp>
      <p:pic>
        <p:nvPicPr>
          <p:cNvPr id="4" name="Picture 3">
            <a:extLst>
              <a:ext uri="{FF2B5EF4-FFF2-40B4-BE49-F238E27FC236}">
                <a16:creationId xmlns:a16="http://schemas.microsoft.com/office/drawing/2014/main" id="{75BDF24C-ACE6-946A-6797-4319A5577C7B}"/>
              </a:ext>
            </a:extLst>
          </p:cNvPr>
          <p:cNvPicPr>
            <a:picLocks noChangeAspect="1"/>
          </p:cNvPicPr>
          <p:nvPr/>
        </p:nvPicPr>
        <p:blipFill>
          <a:blip r:embed="rId4"/>
          <a:stretch>
            <a:fillRect/>
          </a:stretch>
        </p:blipFill>
        <p:spPr>
          <a:xfrm>
            <a:off x="0" y="1244657"/>
            <a:ext cx="4438054" cy="2496406"/>
          </a:xfrm>
          <a:prstGeom prst="rect">
            <a:avLst/>
          </a:prstGeom>
        </p:spPr>
      </p:pic>
      <p:sp>
        <p:nvSpPr>
          <p:cNvPr id="3" name="Content Placeholder 1">
            <a:extLst>
              <a:ext uri="{FF2B5EF4-FFF2-40B4-BE49-F238E27FC236}">
                <a16:creationId xmlns:a16="http://schemas.microsoft.com/office/drawing/2014/main" id="{33D0E93A-1432-17B3-D6F1-1501C6FB093F}"/>
              </a:ext>
            </a:extLst>
          </p:cNvPr>
          <p:cNvSpPr txBox="1">
            <a:spLocks/>
          </p:cNvSpPr>
          <p:nvPr/>
        </p:nvSpPr>
        <p:spPr>
          <a:xfrm>
            <a:off x="1617251" y="3946965"/>
            <a:ext cx="2954749" cy="603539"/>
          </a:xfrm>
          <a:prstGeom prst="rect">
            <a:avLst/>
          </a:prstGeom>
        </p:spPr>
        <p:txBody>
          <a:bodyPr vert="horz" lIns="68580" tIns="34290" rIns="68580" bIns="34290" rtlCol="0">
            <a:normAutofit/>
          </a:bodyPr>
          <a:lstStyle>
            <a:lvl1pPr marL="228600" indent="-228600" algn="l" defTabSz="914400" rtl="0" eaLnBrk="1" latinLnBrk="0" hangingPunct="1">
              <a:lnSpc>
                <a:spcPct val="100000"/>
              </a:lnSpc>
              <a:spcBef>
                <a:spcPts val="1000"/>
              </a:spcBef>
              <a:buFont typeface="Arial"/>
              <a:buChar char="•"/>
              <a:defRPr sz="2400" kern="1200" baseline="0">
                <a:solidFill>
                  <a:schemeClr val="tx1"/>
                </a:solidFill>
                <a:latin typeface="Arial" charset="0"/>
                <a:ea typeface="+mn-ea"/>
                <a:cs typeface="+mn-cs"/>
              </a:defRPr>
            </a:lvl1pPr>
            <a:lvl2pPr marL="685800" indent="-228600" algn="l" defTabSz="914400" rtl="0" eaLnBrk="1" latinLnBrk="0" hangingPunct="1">
              <a:lnSpc>
                <a:spcPct val="100000"/>
              </a:lnSpc>
              <a:spcBef>
                <a:spcPts val="500"/>
              </a:spcBef>
              <a:buFont typeface="Arial"/>
              <a:buChar char="•"/>
              <a:defRPr sz="2400" kern="1200" baseline="0">
                <a:solidFill>
                  <a:schemeClr val="tx1"/>
                </a:solidFill>
                <a:latin typeface="Arial" charset="0"/>
                <a:ea typeface="+mn-ea"/>
                <a:cs typeface="+mn-cs"/>
              </a:defRPr>
            </a:lvl2pPr>
            <a:lvl3pPr marL="1143000" indent="-228600" algn="l" defTabSz="914400" rtl="0" eaLnBrk="1" latinLnBrk="0" hangingPunct="1">
              <a:lnSpc>
                <a:spcPct val="100000"/>
              </a:lnSpc>
              <a:spcBef>
                <a:spcPts val="500"/>
              </a:spcBef>
              <a:buFont typeface="Arial"/>
              <a:buChar char="•"/>
              <a:defRPr sz="2000" kern="1200" baseline="0">
                <a:solidFill>
                  <a:schemeClr val="tx1"/>
                </a:solidFill>
                <a:latin typeface="Arial" charset="0"/>
                <a:ea typeface="+mn-ea"/>
                <a:cs typeface="+mn-cs"/>
              </a:defRPr>
            </a:lvl3pPr>
            <a:lvl4pPr marL="1600200" indent="-228600" algn="l" defTabSz="914400" rtl="0" eaLnBrk="1" latinLnBrk="0" hangingPunct="1">
              <a:lnSpc>
                <a:spcPct val="100000"/>
              </a:lnSpc>
              <a:spcBef>
                <a:spcPts val="500"/>
              </a:spcBef>
              <a:buFont typeface="Arial"/>
              <a:buChar char="•"/>
              <a:defRPr sz="1800" kern="1200" baseline="0">
                <a:solidFill>
                  <a:schemeClr val="tx1"/>
                </a:solidFill>
                <a:latin typeface="Arial" charset="0"/>
                <a:ea typeface="+mn-ea"/>
                <a:cs typeface="+mn-cs"/>
              </a:defRPr>
            </a:lvl4pPr>
            <a:lvl5pPr marL="2057400" indent="-228600" algn="l" defTabSz="914400" rtl="0" eaLnBrk="1" latinLnBrk="0" hangingPunct="1">
              <a:lnSpc>
                <a:spcPct val="100000"/>
              </a:lnSpc>
              <a:spcBef>
                <a:spcPts val="500"/>
              </a:spcBef>
              <a:buFont typeface="Arial"/>
              <a:buChar char="•"/>
              <a:defRPr sz="1800" kern="1200" baseline="0">
                <a:solidFill>
                  <a:schemeClr val="tx1"/>
                </a:solidFill>
                <a:latin typeface="Arial"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fr-BE" sz="1350" dirty="0"/>
              <a:t>20%	&gt;95%</a:t>
            </a:r>
          </a:p>
        </p:txBody>
      </p:sp>
      <p:cxnSp>
        <p:nvCxnSpPr>
          <p:cNvPr id="9" name="Straight Arrow Connector 8">
            <a:extLst>
              <a:ext uri="{FF2B5EF4-FFF2-40B4-BE49-F238E27FC236}">
                <a16:creationId xmlns:a16="http://schemas.microsoft.com/office/drawing/2014/main" id="{9AE846AD-931B-EC14-F8F6-EEC77B270BE5}"/>
              </a:ext>
            </a:extLst>
          </p:cNvPr>
          <p:cNvCxnSpPr>
            <a:cxnSpLocks/>
          </p:cNvCxnSpPr>
          <p:nvPr/>
        </p:nvCxnSpPr>
        <p:spPr>
          <a:xfrm>
            <a:off x="2125638" y="4084441"/>
            <a:ext cx="365760" cy="0"/>
          </a:xfrm>
          <a:prstGeom prst="straightConnector1">
            <a:avLst/>
          </a:prstGeom>
          <a:ln>
            <a:headEnd type="none"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722978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5452968-A876-8AD5-1CE2-415887F2C42A}"/>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321149" y="968189"/>
            <a:ext cx="4419155" cy="2946103"/>
          </a:xfrm>
          <a:prstGeom prst="rect">
            <a:avLst/>
          </a:prstGeom>
        </p:spPr>
      </p:pic>
      <p:pic>
        <p:nvPicPr>
          <p:cNvPr id="4" name="Picture 3">
            <a:extLst>
              <a:ext uri="{FF2B5EF4-FFF2-40B4-BE49-F238E27FC236}">
                <a16:creationId xmlns:a16="http://schemas.microsoft.com/office/drawing/2014/main" id="{B17A48F5-BAA9-642B-C6DF-21B9F9643DA4}"/>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218486" y="968189"/>
            <a:ext cx="4419156" cy="2946104"/>
          </a:xfrm>
          <a:prstGeom prst="rect">
            <a:avLst/>
          </a:prstGeom>
        </p:spPr>
      </p:pic>
      <p:sp>
        <p:nvSpPr>
          <p:cNvPr id="2" name="Title 1">
            <a:extLst>
              <a:ext uri="{FF2B5EF4-FFF2-40B4-BE49-F238E27FC236}">
                <a16:creationId xmlns:a16="http://schemas.microsoft.com/office/drawing/2014/main" id="{AE43F77E-63A3-E965-FBAA-04898BF1FEBA}"/>
              </a:ext>
            </a:extLst>
          </p:cNvPr>
          <p:cNvSpPr>
            <a:spLocks noGrp="1"/>
          </p:cNvSpPr>
          <p:nvPr>
            <p:ph type="title"/>
          </p:nvPr>
        </p:nvSpPr>
        <p:spPr/>
        <p:txBody>
          <a:bodyPr/>
          <a:lstStyle/>
          <a:p>
            <a:r>
              <a:rPr lang="en-US" dirty="0"/>
              <a:t>Conclusions</a:t>
            </a:r>
          </a:p>
        </p:txBody>
      </p:sp>
      <p:pic>
        <p:nvPicPr>
          <p:cNvPr id="5" name="Picture 4">
            <a:extLst>
              <a:ext uri="{FF2B5EF4-FFF2-40B4-BE49-F238E27FC236}">
                <a16:creationId xmlns:a16="http://schemas.microsoft.com/office/drawing/2014/main" id="{7EEFFCAA-F78B-4755-75F1-BAD6E4E85D98}"/>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rot="16200000">
            <a:off x="3946047" y="2662389"/>
            <a:ext cx="1251904" cy="1251904"/>
          </a:xfrm>
          <a:prstGeom prst="ellipse">
            <a:avLst/>
          </a:prstGeom>
          <a:ln>
            <a:noFill/>
          </a:ln>
          <a:effectLst>
            <a:softEdge rad="112500"/>
          </a:effectLst>
        </p:spPr>
      </p:pic>
      <p:pic>
        <p:nvPicPr>
          <p:cNvPr id="7" name="Picture 6">
            <a:extLst>
              <a:ext uri="{FF2B5EF4-FFF2-40B4-BE49-F238E27FC236}">
                <a16:creationId xmlns:a16="http://schemas.microsoft.com/office/drawing/2014/main" id="{FA089D42-CB34-46A1-CCF3-F5F6382519D9}"/>
              </a:ext>
            </a:extLst>
          </p:cNvPr>
          <p:cNvPicPr>
            <a:picLocks noChangeAspect="1"/>
          </p:cNvPicPr>
          <p:nvPr/>
        </p:nvPicPr>
        <p:blipFill rotWithShape="1">
          <a:blip r:embed="rId6"/>
          <a:srcRect l="7079" t="4422" r="4650" b="4214"/>
          <a:stretch/>
        </p:blipFill>
        <p:spPr>
          <a:xfrm>
            <a:off x="3946048" y="968187"/>
            <a:ext cx="1251903" cy="1266128"/>
          </a:xfrm>
          <a:prstGeom prst="ellipse">
            <a:avLst/>
          </a:prstGeom>
          <a:ln>
            <a:noFill/>
          </a:ln>
          <a:effectLst>
            <a:softEdge rad="63500"/>
          </a:effectLst>
        </p:spPr>
      </p:pic>
      <p:pic>
        <p:nvPicPr>
          <p:cNvPr id="8" name="Picture Placeholder 14">
            <a:extLst>
              <a:ext uri="{FF2B5EF4-FFF2-40B4-BE49-F238E27FC236}">
                <a16:creationId xmlns:a16="http://schemas.microsoft.com/office/drawing/2014/main" id="{749E8EF7-CDAD-89DF-B3ED-0D076472FEAC}"/>
              </a:ext>
            </a:extLst>
          </p:cNvPr>
          <p:cNvPicPr>
            <a:picLocks noChangeAspect="1"/>
          </p:cNvPicPr>
          <p:nvPr/>
        </p:nvPicPr>
        <p:blipFill rotWithShape="1">
          <a:blip r:embed="rId7" cstate="email">
            <a:extLst>
              <a:ext uri="{28A0092B-C50C-407E-A947-70E740481C1C}">
                <a14:useLocalDpi xmlns:a14="http://schemas.microsoft.com/office/drawing/2010/main"/>
              </a:ext>
              <a:ext uri="{96DAC541-7B7A-43D3-8B79-37D633B846F1}">
                <asvg:svgBlip xmlns:asvg="http://schemas.microsoft.com/office/drawing/2016/SVG/main" r:embed="rId8"/>
              </a:ext>
            </a:extLst>
          </a:blip>
          <a:srcRect l="-635" t="-6112" r="-981" b="-6446"/>
          <a:stretch/>
        </p:blipFill>
        <p:spPr>
          <a:xfrm>
            <a:off x="6047508" y="4598535"/>
            <a:ext cx="1627369" cy="439038"/>
          </a:xfrm>
          <a:prstGeom prst="rect">
            <a:avLst/>
          </a:prstGeom>
        </p:spPr>
      </p:pic>
      <p:pic>
        <p:nvPicPr>
          <p:cNvPr id="9" name="Picture 8">
            <a:extLst>
              <a:ext uri="{FF2B5EF4-FFF2-40B4-BE49-F238E27FC236}">
                <a16:creationId xmlns:a16="http://schemas.microsoft.com/office/drawing/2014/main" id="{E9C17CBF-05EE-EEAC-8779-DE889DD7AD73}"/>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2282808" y="4644994"/>
            <a:ext cx="1627369" cy="336204"/>
          </a:xfrm>
          <a:prstGeom prst="rect">
            <a:avLst/>
          </a:prstGeom>
        </p:spPr>
      </p:pic>
      <p:sp>
        <p:nvSpPr>
          <p:cNvPr id="10" name="Title 1">
            <a:extLst>
              <a:ext uri="{FF2B5EF4-FFF2-40B4-BE49-F238E27FC236}">
                <a16:creationId xmlns:a16="http://schemas.microsoft.com/office/drawing/2014/main" id="{399CE819-38ED-7828-53F7-897E2BC5F6E0}"/>
              </a:ext>
            </a:extLst>
          </p:cNvPr>
          <p:cNvSpPr txBox="1">
            <a:spLocks/>
          </p:cNvSpPr>
          <p:nvPr/>
        </p:nvSpPr>
        <p:spPr>
          <a:xfrm>
            <a:off x="286373" y="162302"/>
            <a:ext cx="7247608" cy="462726"/>
          </a:xfrm>
          <a:prstGeom prst="rect">
            <a:avLst/>
          </a:prstGeom>
        </p:spPr>
        <p:txBody>
          <a:bodyPr vert="horz" lIns="91440" tIns="45720" rIns="91440" bIns="45720" rtlCol="0" anchor="ctr">
            <a:noAutofit/>
          </a:bodyPr>
          <a:lstStyle>
            <a:lvl1pPr algn="l" defTabSz="457200" rtl="0" eaLnBrk="1" latinLnBrk="0" hangingPunct="1">
              <a:spcBef>
                <a:spcPct val="0"/>
              </a:spcBef>
              <a:buNone/>
              <a:defRPr sz="2800" kern="1200">
                <a:solidFill>
                  <a:srgbClr val="ED2129"/>
                </a:solidFill>
                <a:latin typeface="+mj-lt"/>
                <a:ea typeface="+mj-ea"/>
                <a:cs typeface="+mj-cs"/>
              </a:defRPr>
            </a:lvl1pPr>
          </a:lstStyle>
          <a:p>
            <a:r>
              <a:rPr lang="en-US" dirty="0"/>
              <a:t>Acknowledgements</a:t>
            </a:r>
          </a:p>
        </p:txBody>
      </p:sp>
      <p:sp>
        <p:nvSpPr>
          <p:cNvPr id="6" name="Content Placeholder 5">
            <a:extLst>
              <a:ext uri="{FF2B5EF4-FFF2-40B4-BE49-F238E27FC236}">
                <a16:creationId xmlns:a16="http://schemas.microsoft.com/office/drawing/2014/main" id="{411B9328-E1AD-1B28-856F-C58F1266F701}"/>
              </a:ext>
            </a:extLst>
          </p:cNvPr>
          <p:cNvSpPr>
            <a:spLocks noGrp="1"/>
          </p:cNvSpPr>
          <p:nvPr>
            <p:ph idx="1"/>
          </p:nvPr>
        </p:nvSpPr>
        <p:spPr>
          <a:xfrm>
            <a:off x="286373" y="699912"/>
            <a:ext cx="8780573" cy="3556502"/>
          </a:xfrm>
        </p:spPr>
        <p:txBody>
          <a:bodyPr>
            <a:normAutofit fontScale="92500" lnSpcReduction="10000"/>
          </a:bodyPr>
          <a:lstStyle/>
          <a:p>
            <a:r>
              <a:rPr lang="en-US" dirty="0"/>
              <a:t>References:</a:t>
            </a:r>
          </a:p>
          <a:p>
            <a:pPr lvl="1"/>
            <a:r>
              <a:rPr lang="en-US" sz="1700" dirty="0"/>
              <a:t>Schols, R., Carolus, H., Hammoud, C., </a:t>
            </a:r>
            <a:r>
              <a:rPr lang="en-US" sz="1700" dirty="0" err="1"/>
              <a:t>Mulero</a:t>
            </a:r>
            <a:r>
              <a:rPr lang="en-US" sz="1700" dirty="0"/>
              <a:t>, S., Mudavanhu, A., &amp; Huyse, T. (2019). A rapid diagnostic multiplex PCR approach for </a:t>
            </a:r>
            <a:r>
              <a:rPr lang="en-US" sz="1700" dirty="0" err="1"/>
              <a:t>xenomonitoring</a:t>
            </a:r>
            <a:r>
              <a:rPr lang="en-US" sz="1700" dirty="0"/>
              <a:t> of human and animal schistosomiasis in a “One Health” context. </a:t>
            </a:r>
            <a:r>
              <a:rPr lang="en-US" sz="1700" i="1" dirty="0"/>
              <a:t>Transactions of the Royal Society of Tropical Medicine and Hygiene</a:t>
            </a:r>
            <a:r>
              <a:rPr lang="en-US" sz="1700" dirty="0"/>
              <a:t>, </a:t>
            </a:r>
            <a:r>
              <a:rPr lang="en-US" sz="1700" i="1" dirty="0"/>
              <a:t>113</a:t>
            </a:r>
            <a:r>
              <a:rPr lang="en-US" sz="1700" dirty="0"/>
              <a:t>(11), 722–729.</a:t>
            </a:r>
          </a:p>
          <a:p>
            <a:pPr lvl="1"/>
            <a:r>
              <a:rPr lang="en-US" sz="1700" dirty="0"/>
              <a:t>Hammoud, C., </a:t>
            </a:r>
            <a:r>
              <a:rPr lang="en-US" sz="1700" dirty="0" err="1"/>
              <a:t>Mulero</a:t>
            </a:r>
            <a:r>
              <a:rPr lang="en-US" sz="1700" dirty="0"/>
              <a:t>, S., Van Bocxlaer, B., </a:t>
            </a:r>
            <a:r>
              <a:rPr lang="en-US" sz="1700" dirty="0" err="1"/>
              <a:t>Boissier</a:t>
            </a:r>
            <a:r>
              <a:rPr lang="en-US" sz="1700" dirty="0"/>
              <a:t>, J., Verschuren, D., Albrecht, C., &amp; Huyse, T. (2022). Simultaneous genotyping of snails and infecting trematode parasites using high-throughput amplicon sequencing. </a:t>
            </a:r>
            <a:r>
              <a:rPr lang="en-US" sz="1700" i="1" dirty="0"/>
              <a:t>Molecular Ecology Resources</a:t>
            </a:r>
            <a:r>
              <a:rPr lang="en-US" sz="1700" dirty="0"/>
              <a:t>, </a:t>
            </a:r>
            <a:r>
              <a:rPr lang="en-US" sz="1700" i="1" dirty="0"/>
              <a:t>22</a:t>
            </a:r>
            <a:r>
              <a:rPr lang="en-US" sz="1700" dirty="0"/>
              <a:t>(2), 567–586. </a:t>
            </a:r>
          </a:p>
          <a:p>
            <a:r>
              <a:rPr lang="en-US" sz="2800" dirty="0"/>
              <a:t>Co-authors: </a:t>
            </a:r>
            <a:r>
              <a:rPr lang="en-US" sz="2600" dirty="0"/>
              <a:t>Cyril Hammoud, Ruben Put, Arthur Piot, Tim Maes, Bruno Senghor, Ellen Decaestecker, Tine Huyse</a:t>
            </a:r>
          </a:p>
          <a:p>
            <a:r>
              <a:rPr lang="en-US" sz="2800" dirty="0"/>
              <a:t>Funding:</a:t>
            </a:r>
          </a:p>
        </p:txBody>
      </p:sp>
      <p:pic>
        <p:nvPicPr>
          <p:cNvPr id="11" name="Picture 2">
            <a:extLst>
              <a:ext uri="{FF2B5EF4-FFF2-40B4-BE49-F238E27FC236}">
                <a16:creationId xmlns:a16="http://schemas.microsoft.com/office/drawing/2014/main" id="{BCFBC033-4601-B6F2-8785-DA6DD76C230B}"/>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048351" y="3586579"/>
            <a:ext cx="1571054" cy="8838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093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nodeType="clickEffect">
                                  <p:stCondLst>
                                    <p:cond delay="0"/>
                                  </p:stCondLst>
                                  <p:childTnLst>
                                    <p:set>
                                      <p:cBhvr>
                                        <p:cTn id="12" dur="1" fill="hold">
                                          <p:stCondLst>
                                            <p:cond delay="0"/>
                                          </p:stCondLst>
                                        </p:cTn>
                                        <p:tgtEl>
                                          <p:spTgt spid="7"/>
                                        </p:tgtEl>
                                        <p:attrNameLst>
                                          <p:attrName>style.visibility</p:attrName>
                                        </p:attrNameLst>
                                      </p:cBhvr>
                                      <p:to>
                                        <p:strVal val="hidden"/>
                                      </p:to>
                                    </p:set>
                                  </p:childTnLst>
                                </p:cTn>
                              </p:par>
                              <p:par>
                                <p:cTn id="13" presetID="1" presetClass="exit" presetSubtype="0" fill="hold" nodeType="withEffect">
                                  <p:stCondLst>
                                    <p:cond delay="0"/>
                                  </p:stCondLst>
                                  <p:childTnLst>
                                    <p:set>
                                      <p:cBhvr>
                                        <p:cTn id="14" dur="1" fill="hold">
                                          <p:stCondLst>
                                            <p:cond delay="0"/>
                                          </p:stCondLst>
                                        </p:cTn>
                                        <p:tgtEl>
                                          <p:spTgt spid="5"/>
                                        </p:tgtEl>
                                        <p:attrNameLst>
                                          <p:attrName>style.visibility</p:attrName>
                                        </p:attrNameLst>
                                      </p:cBhvr>
                                      <p:to>
                                        <p:strVal val="hidden"/>
                                      </p:to>
                                    </p:set>
                                  </p:childTnLst>
                                </p:cTn>
                              </p:par>
                              <p:par>
                                <p:cTn id="15" presetID="1" presetClass="exit" presetSubtype="0" fill="hold" nodeType="withEffect">
                                  <p:stCondLst>
                                    <p:cond delay="0"/>
                                  </p:stCondLst>
                                  <p:childTnLst>
                                    <p:set>
                                      <p:cBhvr>
                                        <p:cTn id="16" dur="1" fill="hold">
                                          <p:stCondLst>
                                            <p:cond delay="0"/>
                                          </p:stCondLst>
                                        </p:cTn>
                                        <p:tgtEl>
                                          <p:spTgt spid="3"/>
                                        </p:tgtEl>
                                        <p:attrNameLst>
                                          <p:attrName>style.visibility</p:attrName>
                                        </p:attrNameLst>
                                      </p:cBhvr>
                                      <p:to>
                                        <p:strVal val="hidden"/>
                                      </p:to>
                                    </p:set>
                                  </p:childTnLst>
                                </p:cTn>
                              </p:par>
                              <p:par>
                                <p:cTn id="17" presetID="1" presetClass="exit" presetSubtype="0" fill="hold" nodeType="withEffect">
                                  <p:stCondLst>
                                    <p:cond delay="0"/>
                                  </p:stCondLst>
                                  <p:childTnLst>
                                    <p:set>
                                      <p:cBhvr>
                                        <p:cTn id="18" dur="1" fill="hold">
                                          <p:stCondLst>
                                            <p:cond delay="0"/>
                                          </p:stCondLst>
                                        </p:cTn>
                                        <p:tgtEl>
                                          <p:spTgt spid="4"/>
                                        </p:tgtEl>
                                        <p:attrNameLst>
                                          <p:attrName>style.visibility</p:attrName>
                                        </p:attrNameLst>
                                      </p:cBhvr>
                                      <p:to>
                                        <p:strVal val="hidden"/>
                                      </p:to>
                                    </p:set>
                                  </p:childTnLst>
                                </p:cTn>
                              </p:par>
                              <p:par>
                                <p:cTn id="19" presetID="1" presetClass="exit"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hidden"/>
                                      </p:to>
                                    </p:set>
                                  </p:childTnLst>
                                </p:cTn>
                              </p:par>
                              <p:par>
                                <p:cTn id="21" presetID="1" presetClass="entr" presetSubtype="0"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
                                            <p:txEl>
                                              <p:pRg st="0" end="0"/>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6">
                                            <p:txEl>
                                              <p:pRg st="1" end="1"/>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6">
                                            <p:txEl>
                                              <p:pRg st="2" end="2"/>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6">
                                            <p:txEl>
                                              <p:pRg st="3" end="3"/>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6">
                                            <p:txEl>
                                              <p:pRg st="4" end="4"/>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p:bldP spid="6" grpId="0" uiExpand="1"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85B846DA9B026F47BC126C9C0F736397" ma:contentTypeVersion="15" ma:contentTypeDescription="Create a new document." ma:contentTypeScope="" ma:versionID="ce8dec8a07c63634cb74d3cb8fbef98b">
  <xsd:schema xmlns:xsd="http://www.w3.org/2001/XMLSchema" xmlns:xs="http://www.w3.org/2001/XMLSchema" xmlns:p="http://schemas.microsoft.com/office/2006/metadata/properties" xmlns:ns1="http://schemas.microsoft.com/sharepoint/v3" xmlns:ns2="f41fa17a-99c4-4c5f-bcb4-a52bd907e64f" xmlns:ns3="eb3f7de7-c935-4ca6-a12c-1f73773710ec" targetNamespace="http://schemas.microsoft.com/office/2006/metadata/properties" ma:root="true" ma:fieldsID="a312b2e1ce3cfb6f1efe25ec849d6c30" ns1:_="" ns2:_="" ns3:_="">
    <xsd:import namespace="http://schemas.microsoft.com/sharepoint/v3"/>
    <xsd:import namespace="f41fa17a-99c4-4c5f-bcb4-a52bd907e64f"/>
    <xsd:import namespace="eb3f7de7-c935-4ca6-a12c-1f73773710ec"/>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element ref="ns2:MediaServiceLocation" minOccurs="0"/>
                <xsd:element ref="ns3:SharedWithUsers" minOccurs="0"/>
                <xsd:element ref="ns3:SharedWithDetails" minOccurs="0"/>
                <xsd:element ref="ns2:MediaServiceGenerationTime" minOccurs="0"/>
                <xsd:element ref="ns2:MediaServiceEventHashCode" minOccurs="0"/>
                <xsd:element ref="ns1:_ip_UnifiedCompliancePolicyProperties" minOccurs="0"/>
                <xsd:element ref="ns1:_ip_UnifiedCompliancePolicyUIAction" minOccurs="0"/>
                <xsd:element ref="ns2:MediaServiceAutoKeyPoints" minOccurs="0"/>
                <xsd:element ref="ns2:MediaServiceKeyPoint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8" nillable="true" ma:displayName="Unified Compliance Policy Properties" ma:hidden="true" ma:internalName="_ip_UnifiedCompliancePolicyProperties">
      <xsd:simpleType>
        <xsd:restriction base="dms:Note"/>
      </xsd:simpleType>
    </xsd:element>
    <xsd:element name="_ip_UnifiedCompliancePolicyUIAction" ma:index="19"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41fa17a-99c4-4c5f-bcb4-a52bd907e64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20" nillable="true" ma:displayName="MediaServiceAutoKeyPoints" ma:hidden="true" ma:internalName="MediaServiceAutoKeyPoints" ma:readOnly="true">
      <xsd:simpleType>
        <xsd:restriction base="dms:Note"/>
      </xsd:simpleType>
    </xsd:element>
    <xsd:element name="MediaServiceKeyPoints" ma:index="21" nillable="true" ma:displayName="KeyPoints" ma:internalName="MediaServiceKeyPoints" ma:readOnly="true">
      <xsd:simpleType>
        <xsd:restriction base="dms:Note">
          <xsd:maxLength value="255"/>
        </xsd:restriction>
      </xsd:simpleType>
    </xsd:element>
    <xsd:element name="MediaLengthInSeconds" ma:index="22"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eb3f7de7-c935-4ca6-a12c-1f73773710ec"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E69CF83-2442-4C9C-9AB1-580854B92E73}">
  <ds:schemaRefs>
    <ds:schemaRef ds:uri="http://schemas.microsoft.com/office/2006/metadata/properties"/>
    <ds:schemaRef ds:uri="http://schemas.microsoft.com/office/infopath/2007/PartnerControls"/>
    <ds:schemaRef ds:uri="http://schemas.microsoft.com/sharepoint/v3"/>
  </ds:schemaRefs>
</ds:datastoreItem>
</file>

<file path=customXml/itemProps2.xml><?xml version="1.0" encoding="utf-8"?>
<ds:datastoreItem xmlns:ds="http://schemas.openxmlformats.org/officeDocument/2006/customXml" ds:itemID="{73A8D90C-BFAC-4F92-A364-66D3348FB24B}">
  <ds:schemaRefs>
    <ds:schemaRef ds:uri="http://schemas.microsoft.com/sharepoint/v3/contenttype/forms"/>
  </ds:schemaRefs>
</ds:datastoreItem>
</file>

<file path=customXml/itemProps3.xml><?xml version="1.0" encoding="utf-8"?>
<ds:datastoreItem xmlns:ds="http://schemas.openxmlformats.org/officeDocument/2006/customXml" ds:itemID="{8F4D04E4-7B72-4245-B571-07C175B8E95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f41fa17a-99c4-4c5f-bcb4-a52bd907e64f"/>
    <ds:schemaRef ds:uri="eb3f7de7-c935-4ca6-a12c-1f73773710e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1155</TotalTime>
  <Words>964</Words>
  <Application>Microsoft Office PowerPoint</Application>
  <PresentationFormat>On-screen Show (16:9)</PresentationFormat>
  <Paragraphs>60</Paragraphs>
  <Slides>6</Slides>
  <Notes>5</Notes>
  <HiddenSlides>0</HiddenSlides>
  <MMClips>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vt:i4>
      </vt:variant>
    </vt:vector>
  </HeadingPairs>
  <TitlesOfParts>
    <vt:vector size="10" baseType="lpstr">
      <vt:lpstr>Arial</vt:lpstr>
      <vt:lpstr>Calibri</vt:lpstr>
      <vt:lpstr>Raleway</vt:lpstr>
      <vt:lpstr>Office Theme</vt:lpstr>
      <vt:lpstr>Towards A Better Understanding Of The Snail-Trematode-Microbiome Interactions Driving Schistosome Transmission In Senegal</vt:lpstr>
      <vt:lpstr>Conflict of Interest</vt:lpstr>
      <vt:lpstr>PowerPoint Presentation</vt:lpstr>
      <vt:lpstr>Methodology</vt:lpstr>
      <vt:lpstr>Results</vt:lpstr>
      <vt:lpstr>Conclusions</vt:lpstr>
    </vt:vector>
  </TitlesOfParts>
  <Company>Roedz Creative Studio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Lloyd Schroeder</dc:creator>
  <cp:lastModifiedBy>Ruben Schols</cp:lastModifiedBy>
  <cp:revision>33</cp:revision>
  <dcterms:created xsi:type="dcterms:W3CDTF">2016-03-29T08:13:55Z</dcterms:created>
  <dcterms:modified xsi:type="dcterms:W3CDTF">2022-11-29T14:25:23Z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0x01010085B846DA9B026F47BC126C9C0F736397</vt:lpwstr>
  </property>
</Properties>
</file>