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34199513" cy="403193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699" userDrawn="1">
          <p15:clr>
            <a:srgbClr val="A4A3A4"/>
          </p15:clr>
        </p15:guide>
        <p15:guide id="2" pos="107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6B9"/>
    <a:srgbClr val="2B3D57"/>
    <a:srgbClr val="B1C8B8"/>
    <a:srgbClr val="D2C9AF"/>
    <a:srgbClr val="00417A"/>
    <a:srgbClr val="00417B"/>
    <a:srgbClr val="52B9E9"/>
    <a:srgbClr val="5273A4"/>
    <a:srgbClr val="B0C0D8"/>
    <a:srgbClr val="7AB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3826" autoAdjust="0"/>
  </p:normalViewPr>
  <p:slideViewPr>
    <p:cSldViewPr snapToGrid="0">
      <p:cViewPr>
        <p:scale>
          <a:sx n="33" d="100"/>
          <a:sy n="33" d="100"/>
        </p:scale>
        <p:origin x="1356" y="24"/>
      </p:cViewPr>
      <p:guideLst>
        <p:guide orient="horz" pos="12699"/>
        <p:guide pos="107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Schols" userId="683ddc9d-10e8-4c05-8327-27ec3c42a542" providerId="ADAL" clId="{7833838F-E5DA-431F-951A-E2566B9BF83B}"/>
    <pc:docChg chg="undo custSel modSld">
      <pc:chgData name="Ruben Schols" userId="683ddc9d-10e8-4c05-8327-27ec3c42a542" providerId="ADAL" clId="{7833838F-E5DA-431F-951A-E2566B9BF83B}" dt="2022-09-30T09:54:34.567" v="261" actId="166"/>
      <pc:docMkLst>
        <pc:docMk/>
      </pc:docMkLst>
      <pc:sldChg chg="addSp delSp modSp mod modNotesTx">
        <pc:chgData name="Ruben Schols" userId="683ddc9d-10e8-4c05-8327-27ec3c42a542" providerId="ADAL" clId="{7833838F-E5DA-431F-951A-E2566B9BF83B}" dt="2022-09-30T09:54:34.567" v="261" actId="166"/>
        <pc:sldMkLst>
          <pc:docMk/>
          <pc:sldMk cId="1699378655" sldId="256"/>
        </pc:sldMkLst>
        <pc:spChg chg="mod">
          <ac:chgData name="Ruben Schols" userId="683ddc9d-10e8-4c05-8327-27ec3c42a542" providerId="ADAL" clId="{7833838F-E5DA-431F-951A-E2566B9BF83B}" dt="2022-09-30T08:28:41.292" v="95" actId="20577"/>
          <ac:spMkLst>
            <pc:docMk/>
            <pc:sldMk cId="1699378655" sldId="256"/>
            <ac:spMk id="11" creationId="{128CF194-0926-D3BE-6B0C-DD096B0889CD}"/>
          </ac:spMkLst>
        </pc:spChg>
        <pc:spChg chg="mod">
          <ac:chgData name="Ruben Schols" userId="683ddc9d-10e8-4c05-8327-27ec3c42a542" providerId="ADAL" clId="{7833838F-E5DA-431F-951A-E2566B9BF83B}" dt="2022-09-30T09:46:25.543" v="260" actId="1038"/>
          <ac:spMkLst>
            <pc:docMk/>
            <pc:sldMk cId="1699378655" sldId="256"/>
            <ac:spMk id="13" creationId="{8D96E93A-18E8-DD78-A5C8-B61ABF1B6FC4}"/>
          </ac:spMkLst>
        </pc:spChg>
        <pc:spChg chg="mod">
          <ac:chgData name="Ruben Schols" userId="683ddc9d-10e8-4c05-8327-27ec3c42a542" providerId="ADAL" clId="{7833838F-E5DA-431F-951A-E2566B9BF83B}" dt="2022-09-30T08:30:26.115" v="118" actId="20577"/>
          <ac:spMkLst>
            <pc:docMk/>
            <pc:sldMk cId="1699378655" sldId="256"/>
            <ac:spMk id="24" creationId="{ABA599C7-F1AC-84B0-7CB3-891F88512B4E}"/>
          </ac:spMkLst>
        </pc:spChg>
        <pc:spChg chg="mod">
          <ac:chgData name="Ruben Schols" userId="683ddc9d-10e8-4c05-8327-27ec3c42a542" providerId="ADAL" clId="{7833838F-E5DA-431F-951A-E2566B9BF83B}" dt="2022-09-30T08:33:14.039" v="202"/>
          <ac:spMkLst>
            <pc:docMk/>
            <pc:sldMk cId="1699378655" sldId="256"/>
            <ac:spMk id="42" creationId="{64351CC6-6CF1-3FFD-9ABB-804A18BB5CC6}"/>
          </ac:spMkLst>
        </pc:spChg>
        <pc:picChg chg="del mod">
          <ac:chgData name="Ruben Schols" userId="683ddc9d-10e8-4c05-8327-27ec3c42a542" providerId="ADAL" clId="{7833838F-E5DA-431F-951A-E2566B9BF83B}" dt="2022-09-30T08:21:58.284" v="18" actId="478"/>
          <ac:picMkLst>
            <pc:docMk/>
            <pc:sldMk cId="1699378655" sldId="256"/>
            <ac:picMk id="2" creationId="{938FD3DC-F6F9-376F-D6A7-15B68452F2D2}"/>
          </ac:picMkLst>
        </pc:picChg>
        <pc:picChg chg="add del mod">
          <ac:chgData name="Ruben Schols" userId="683ddc9d-10e8-4c05-8327-27ec3c42a542" providerId="ADAL" clId="{7833838F-E5DA-431F-951A-E2566B9BF83B}" dt="2022-09-30T08:37:15.522" v="215" actId="478"/>
          <ac:picMkLst>
            <pc:docMk/>
            <pc:sldMk cId="1699378655" sldId="256"/>
            <ac:picMk id="4" creationId="{52C29C00-9996-010A-D107-EF109FDC05CD}"/>
          </ac:picMkLst>
        </pc:picChg>
        <pc:picChg chg="add mod ord">
          <ac:chgData name="Ruben Schols" userId="683ddc9d-10e8-4c05-8327-27ec3c42a542" providerId="ADAL" clId="{7833838F-E5DA-431F-951A-E2566B9BF83B}" dt="2022-09-30T08:37:38.037" v="222" actId="1076"/>
          <ac:picMkLst>
            <pc:docMk/>
            <pc:sldMk cId="1699378655" sldId="256"/>
            <ac:picMk id="12" creationId="{35020ED5-6895-0216-993A-3A0C14E63F93}"/>
          </ac:picMkLst>
        </pc:picChg>
        <pc:picChg chg="add mod">
          <ac:chgData name="Ruben Schols" userId="683ddc9d-10e8-4c05-8327-27ec3c42a542" providerId="ADAL" clId="{7833838F-E5DA-431F-951A-E2566B9BF83B}" dt="2022-09-30T08:37:32.290" v="219" actId="552"/>
          <ac:picMkLst>
            <pc:docMk/>
            <pc:sldMk cId="1699378655" sldId="256"/>
            <ac:picMk id="19" creationId="{F7AE27B2-8F58-F79E-FA14-834331AC6F12}"/>
          </ac:picMkLst>
        </pc:picChg>
        <pc:picChg chg="add mod">
          <ac:chgData name="Ruben Schols" userId="683ddc9d-10e8-4c05-8327-27ec3c42a542" providerId="ADAL" clId="{7833838F-E5DA-431F-951A-E2566B9BF83B}" dt="2022-09-30T08:38:34.286" v="231"/>
          <ac:picMkLst>
            <pc:docMk/>
            <pc:sldMk cId="1699378655" sldId="256"/>
            <ac:picMk id="20" creationId="{3624909F-CF10-051D-A6E9-EF116C216D1B}"/>
          </ac:picMkLst>
        </pc:picChg>
        <pc:picChg chg="del">
          <ac:chgData name="Ruben Schols" userId="683ddc9d-10e8-4c05-8327-27ec3c42a542" providerId="ADAL" clId="{7833838F-E5DA-431F-951A-E2566B9BF83B}" dt="2022-09-30T08:37:58.768" v="225" actId="478"/>
          <ac:picMkLst>
            <pc:docMk/>
            <pc:sldMk cId="1699378655" sldId="256"/>
            <ac:picMk id="48" creationId="{733591D4-3629-81EC-D8D2-3CA9DC6563A2}"/>
          </ac:picMkLst>
        </pc:picChg>
        <pc:picChg chg="del">
          <ac:chgData name="Ruben Schols" userId="683ddc9d-10e8-4c05-8327-27ec3c42a542" providerId="ADAL" clId="{7833838F-E5DA-431F-951A-E2566B9BF83B}" dt="2022-09-30T08:37:13.677" v="213" actId="478"/>
          <ac:picMkLst>
            <pc:docMk/>
            <pc:sldMk cId="1699378655" sldId="256"/>
            <ac:picMk id="49" creationId="{8EADEE65-D271-0CD2-93EE-457BC459171C}"/>
          </ac:picMkLst>
        </pc:picChg>
        <pc:picChg chg="mod">
          <ac:chgData name="Ruben Schols" userId="683ddc9d-10e8-4c05-8327-27ec3c42a542" providerId="ADAL" clId="{7833838F-E5DA-431F-951A-E2566B9BF83B}" dt="2022-09-30T08:38:10.120" v="228" actId="553"/>
          <ac:picMkLst>
            <pc:docMk/>
            <pc:sldMk cId="1699378655" sldId="256"/>
            <ac:picMk id="50" creationId="{30D30352-575A-DEE4-13A1-D483353D1C2E}"/>
          </ac:picMkLst>
        </pc:picChg>
        <pc:picChg chg="ord">
          <ac:chgData name="Ruben Schols" userId="683ddc9d-10e8-4c05-8327-27ec3c42a542" providerId="ADAL" clId="{7833838F-E5DA-431F-951A-E2566B9BF83B}" dt="2022-09-30T09:54:34.567" v="261" actId="166"/>
          <ac:picMkLst>
            <pc:docMk/>
            <pc:sldMk cId="1699378655" sldId="256"/>
            <ac:picMk id="51" creationId="{BE55A21C-0B4F-A67A-3261-CC4E26A3AC42}"/>
          </ac:picMkLst>
        </pc:picChg>
        <pc:picChg chg="mod">
          <ac:chgData name="Ruben Schols" userId="683ddc9d-10e8-4c05-8327-27ec3c42a542" providerId="ADAL" clId="{7833838F-E5DA-431F-951A-E2566B9BF83B}" dt="2022-09-30T08:38:14.710" v="229" actId="554"/>
          <ac:picMkLst>
            <pc:docMk/>
            <pc:sldMk cId="1699378655" sldId="256"/>
            <ac:picMk id="54" creationId="{1E7F41C0-160A-82A0-2833-FC772F0804BA}"/>
          </ac:picMkLst>
        </pc:picChg>
        <pc:picChg chg="ord">
          <ac:chgData name="Ruben Schols" userId="683ddc9d-10e8-4c05-8327-27ec3c42a542" providerId="ADAL" clId="{7833838F-E5DA-431F-951A-E2566B9BF83B}" dt="2022-09-30T08:38:20.529" v="230" actId="166"/>
          <ac:picMkLst>
            <pc:docMk/>
            <pc:sldMk cId="1699378655" sldId="256"/>
            <ac:picMk id="55" creationId="{9AE2CDCD-FA7D-8771-0E21-2FB5D00CA38D}"/>
          </ac:picMkLst>
        </pc:picChg>
      </pc:sldChg>
    </pc:docChg>
  </pc:docChgLst>
  <pc:docChgLst>
    <pc:chgData name="Ruben Schols" userId="683ddc9d-10e8-4c05-8327-27ec3c42a542" providerId="ADAL" clId="{2552EA9A-B765-4EE1-BF8B-392B269F9B75}"/>
    <pc:docChg chg="undo custSel modSld">
      <pc:chgData name="Ruben Schols" userId="683ddc9d-10e8-4c05-8327-27ec3c42a542" providerId="ADAL" clId="{2552EA9A-B765-4EE1-BF8B-392B269F9B75}" dt="2022-11-30T08:27:09.503" v="12" actId="207"/>
      <pc:docMkLst>
        <pc:docMk/>
      </pc:docMkLst>
      <pc:sldChg chg="modSp mod">
        <pc:chgData name="Ruben Schols" userId="683ddc9d-10e8-4c05-8327-27ec3c42a542" providerId="ADAL" clId="{2552EA9A-B765-4EE1-BF8B-392B269F9B75}" dt="2022-11-30T08:27:09.503" v="12" actId="207"/>
        <pc:sldMkLst>
          <pc:docMk/>
          <pc:sldMk cId="1699378655" sldId="256"/>
        </pc:sldMkLst>
        <pc:spChg chg="mod">
          <ac:chgData name="Ruben Schols" userId="683ddc9d-10e8-4c05-8327-27ec3c42a542" providerId="ADAL" clId="{2552EA9A-B765-4EE1-BF8B-392B269F9B75}" dt="2022-11-30T08:26:58.416" v="11" actId="6549"/>
          <ac:spMkLst>
            <pc:docMk/>
            <pc:sldMk cId="1699378655" sldId="256"/>
            <ac:spMk id="11" creationId="{128CF194-0926-D3BE-6B0C-DD096B0889CD}"/>
          </ac:spMkLst>
        </pc:spChg>
        <pc:spChg chg="mod">
          <ac:chgData name="Ruben Schols" userId="683ddc9d-10e8-4c05-8327-27ec3c42a542" providerId="ADAL" clId="{2552EA9A-B765-4EE1-BF8B-392B269F9B75}" dt="2022-11-30T08:27:09.503" v="12" actId="207"/>
          <ac:spMkLst>
            <pc:docMk/>
            <pc:sldMk cId="1699378655" sldId="256"/>
            <ac:spMk id="13" creationId="{8D96E93A-18E8-DD78-A5C8-B61ABF1B6FC4}"/>
          </ac:spMkLst>
        </pc:spChg>
        <pc:spChg chg="mod">
          <ac:chgData name="Ruben Schols" userId="683ddc9d-10e8-4c05-8327-27ec3c42a542" providerId="ADAL" clId="{2552EA9A-B765-4EE1-BF8B-392B269F9B75}" dt="2022-11-30T08:25:41.618" v="2" actId="6549"/>
          <ac:spMkLst>
            <pc:docMk/>
            <pc:sldMk cId="1699378655" sldId="256"/>
            <ac:spMk id="24" creationId="{ABA599C7-F1AC-84B0-7CB3-891F88512B4E}"/>
          </ac:spMkLst>
        </pc:spChg>
        <pc:spChg chg="mod">
          <ac:chgData name="Ruben Schols" userId="683ddc9d-10e8-4c05-8327-27ec3c42a542" providerId="ADAL" clId="{2552EA9A-B765-4EE1-BF8B-392B269F9B75}" dt="2022-11-30T08:25:27.421" v="0" actId="207"/>
          <ac:spMkLst>
            <pc:docMk/>
            <pc:sldMk cId="1699378655" sldId="256"/>
            <ac:spMk id="1075" creationId="{5AFEF8B4-6946-378D-4146-F5E2B5EC93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E8844-81D7-CE4D-AAB6-AE603EB57603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1143000"/>
            <a:ext cx="2616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23C80-F741-2545-9369-C22492D702D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2855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23C80-F741-2545-9369-C22492D702D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9660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4964" y="6598559"/>
            <a:ext cx="29069586" cy="14037098"/>
          </a:xfrm>
        </p:spPr>
        <p:txBody>
          <a:bodyPr anchor="b"/>
          <a:lstStyle>
            <a:lvl1pPr algn="ctr">
              <a:defRPr sz="2244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4939" y="21176982"/>
            <a:ext cx="25649635" cy="9734501"/>
          </a:xfrm>
        </p:spPr>
        <p:txBody>
          <a:bodyPr/>
          <a:lstStyle>
            <a:lvl1pPr marL="0" indent="0" algn="ctr">
              <a:buNone/>
              <a:defRPr sz="8976"/>
            </a:lvl1pPr>
            <a:lvl2pPr marL="1709974" indent="0" algn="ctr">
              <a:buNone/>
              <a:defRPr sz="7480"/>
            </a:lvl2pPr>
            <a:lvl3pPr marL="3419947" indent="0" algn="ctr">
              <a:buNone/>
              <a:defRPr sz="6732"/>
            </a:lvl3pPr>
            <a:lvl4pPr marL="5129921" indent="0" algn="ctr">
              <a:buNone/>
              <a:defRPr sz="5984"/>
            </a:lvl4pPr>
            <a:lvl5pPr marL="6839895" indent="0" algn="ctr">
              <a:buNone/>
              <a:defRPr sz="5984"/>
            </a:lvl5pPr>
            <a:lvl6pPr marL="8549869" indent="0" algn="ctr">
              <a:buNone/>
              <a:defRPr sz="5984"/>
            </a:lvl6pPr>
            <a:lvl7pPr marL="10259842" indent="0" algn="ctr">
              <a:buNone/>
              <a:defRPr sz="5984"/>
            </a:lvl7pPr>
            <a:lvl8pPr marL="11969816" indent="0" algn="ctr">
              <a:buNone/>
              <a:defRPr sz="5984"/>
            </a:lvl8pPr>
            <a:lvl9pPr marL="13679790" indent="0" algn="ctr">
              <a:buNone/>
              <a:defRPr sz="598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177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8474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474028" y="2146631"/>
            <a:ext cx="7374270" cy="3416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218" y="2146631"/>
            <a:ext cx="21695316" cy="341687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022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555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406" y="10051844"/>
            <a:ext cx="29497080" cy="16771716"/>
          </a:xfrm>
        </p:spPr>
        <p:txBody>
          <a:bodyPr anchor="b"/>
          <a:lstStyle>
            <a:lvl1pPr>
              <a:defRPr sz="2244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3406" y="26982227"/>
            <a:ext cx="29497080" cy="8819849"/>
          </a:xfrm>
        </p:spPr>
        <p:txBody>
          <a:bodyPr/>
          <a:lstStyle>
            <a:lvl1pPr marL="0" indent="0">
              <a:buNone/>
              <a:defRPr sz="8976">
                <a:solidFill>
                  <a:schemeClr val="tx1"/>
                </a:solidFill>
              </a:defRPr>
            </a:lvl1pPr>
            <a:lvl2pPr marL="1709974" indent="0">
              <a:buNone/>
              <a:defRPr sz="7480">
                <a:solidFill>
                  <a:schemeClr val="tx1">
                    <a:tint val="75000"/>
                  </a:schemeClr>
                </a:solidFill>
              </a:defRPr>
            </a:lvl2pPr>
            <a:lvl3pPr marL="3419947" indent="0">
              <a:buNone/>
              <a:defRPr sz="6732">
                <a:solidFill>
                  <a:schemeClr val="tx1">
                    <a:tint val="75000"/>
                  </a:schemeClr>
                </a:solidFill>
              </a:defRPr>
            </a:lvl3pPr>
            <a:lvl4pPr marL="5129921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4pPr>
            <a:lvl5pPr marL="6839895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5pPr>
            <a:lvl6pPr marL="8549869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6pPr>
            <a:lvl7pPr marL="10259842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7pPr>
            <a:lvl8pPr marL="11969816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8pPr>
            <a:lvl9pPr marL="13679790" indent="0">
              <a:buNone/>
              <a:defRPr sz="59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228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1217" y="10733154"/>
            <a:ext cx="14534793" cy="25582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13503" y="10733154"/>
            <a:ext cx="14534793" cy="255822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233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671" y="2146639"/>
            <a:ext cx="29497080" cy="77932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5675" y="9883837"/>
            <a:ext cx="14467995" cy="4843916"/>
          </a:xfrm>
        </p:spPr>
        <p:txBody>
          <a:bodyPr anchor="b"/>
          <a:lstStyle>
            <a:lvl1pPr marL="0" indent="0">
              <a:buNone/>
              <a:defRPr sz="8976" b="1"/>
            </a:lvl1pPr>
            <a:lvl2pPr marL="1709974" indent="0">
              <a:buNone/>
              <a:defRPr sz="7480" b="1"/>
            </a:lvl2pPr>
            <a:lvl3pPr marL="3419947" indent="0">
              <a:buNone/>
              <a:defRPr sz="6732" b="1"/>
            </a:lvl3pPr>
            <a:lvl4pPr marL="5129921" indent="0">
              <a:buNone/>
              <a:defRPr sz="5984" b="1"/>
            </a:lvl4pPr>
            <a:lvl5pPr marL="6839895" indent="0">
              <a:buNone/>
              <a:defRPr sz="5984" b="1"/>
            </a:lvl5pPr>
            <a:lvl6pPr marL="8549869" indent="0">
              <a:buNone/>
              <a:defRPr sz="5984" b="1"/>
            </a:lvl6pPr>
            <a:lvl7pPr marL="10259842" indent="0">
              <a:buNone/>
              <a:defRPr sz="5984" b="1"/>
            </a:lvl7pPr>
            <a:lvl8pPr marL="11969816" indent="0">
              <a:buNone/>
              <a:defRPr sz="5984" b="1"/>
            </a:lvl8pPr>
            <a:lvl9pPr marL="13679790" indent="0">
              <a:buNone/>
              <a:defRPr sz="5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5675" y="14727753"/>
            <a:ext cx="14467995" cy="216623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313506" y="9883837"/>
            <a:ext cx="14539247" cy="4843916"/>
          </a:xfrm>
        </p:spPr>
        <p:txBody>
          <a:bodyPr anchor="b"/>
          <a:lstStyle>
            <a:lvl1pPr marL="0" indent="0">
              <a:buNone/>
              <a:defRPr sz="8976" b="1"/>
            </a:lvl1pPr>
            <a:lvl2pPr marL="1709974" indent="0">
              <a:buNone/>
              <a:defRPr sz="7480" b="1"/>
            </a:lvl2pPr>
            <a:lvl3pPr marL="3419947" indent="0">
              <a:buNone/>
              <a:defRPr sz="6732" b="1"/>
            </a:lvl3pPr>
            <a:lvl4pPr marL="5129921" indent="0">
              <a:buNone/>
              <a:defRPr sz="5984" b="1"/>
            </a:lvl4pPr>
            <a:lvl5pPr marL="6839895" indent="0">
              <a:buNone/>
              <a:defRPr sz="5984" b="1"/>
            </a:lvl5pPr>
            <a:lvl6pPr marL="8549869" indent="0">
              <a:buNone/>
              <a:defRPr sz="5984" b="1"/>
            </a:lvl6pPr>
            <a:lvl7pPr marL="10259842" indent="0">
              <a:buNone/>
              <a:defRPr sz="5984" b="1"/>
            </a:lvl7pPr>
            <a:lvl8pPr marL="11969816" indent="0">
              <a:buNone/>
              <a:defRPr sz="5984" b="1"/>
            </a:lvl8pPr>
            <a:lvl9pPr marL="13679790" indent="0">
              <a:buNone/>
              <a:defRPr sz="59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313506" y="14727753"/>
            <a:ext cx="14539247" cy="216623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454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400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828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671" y="2687955"/>
            <a:ext cx="11030233" cy="9407843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39248" y="5805245"/>
            <a:ext cx="17313503" cy="28652854"/>
          </a:xfrm>
        </p:spPr>
        <p:txBody>
          <a:bodyPr/>
          <a:lstStyle>
            <a:lvl1pPr>
              <a:defRPr sz="11968"/>
            </a:lvl1pPr>
            <a:lvl2pPr>
              <a:defRPr sz="10472"/>
            </a:lvl2pPr>
            <a:lvl3pPr>
              <a:defRPr sz="8976"/>
            </a:lvl3pPr>
            <a:lvl4pPr>
              <a:defRPr sz="7480"/>
            </a:lvl4pPr>
            <a:lvl5pPr>
              <a:defRPr sz="7480"/>
            </a:lvl5pPr>
            <a:lvl6pPr>
              <a:defRPr sz="7480"/>
            </a:lvl6pPr>
            <a:lvl7pPr>
              <a:defRPr sz="7480"/>
            </a:lvl7pPr>
            <a:lvl8pPr>
              <a:defRPr sz="7480"/>
            </a:lvl8pPr>
            <a:lvl9pPr>
              <a:defRPr sz="74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5671" y="12095798"/>
            <a:ext cx="11030233" cy="22408961"/>
          </a:xfrm>
        </p:spPr>
        <p:txBody>
          <a:bodyPr/>
          <a:lstStyle>
            <a:lvl1pPr marL="0" indent="0">
              <a:buNone/>
              <a:defRPr sz="5984"/>
            </a:lvl1pPr>
            <a:lvl2pPr marL="1709974" indent="0">
              <a:buNone/>
              <a:defRPr sz="5236"/>
            </a:lvl2pPr>
            <a:lvl3pPr marL="3419947" indent="0">
              <a:buNone/>
              <a:defRPr sz="4488"/>
            </a:lvl3pPr>
            <a:lvl4pPr marL="5129921" indent="0">
              <a:buNone/>
              <a:defRPr sz="3740"/>
            </a:lvl4pPr>
            <a:lvl5pPr marL="6839895" indent="0">
              <a:buNone/>
              <a:defRPr sz="3740"/>
            </a:lvl5pPr>
            <a:lvl6pPr marL="8549869" indent="0">
              <a:buNone/>
              <a:defRPr sz="3740"/>
            </a:lvl6pPr>
            <a:lvl7pPr marL="10259842" indent="0">
              <a:buNone/>
              <a:defRPr sz="3740"/>
            </a:lvl7pPr>
            <a:lvl8pPr marL="11969816" indent="0">
              <a:buNone/>
              <a:defRPr sz="3740"/>
            </a:lvl8pPr>
            <a:lvl9pPr marL="13679790" indent="0">
              <a:buNone/>
              <a:defRPr sz="37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906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671" y="2687955"/>
            <a:ext cx="11030233" cy="9407843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539248" y="5805245"/>
            <a:ext cx="17313503" cy="28652854"/>
          </a:xfrm>
        </p:spPr>
        <p:txBody>
          <a:bodyPr anchor="t"/>
          <a:lstStyle>
            <a:lvl1pPr marL="0" indent="0">
              <a:buNone/>
              <a:defRPr sz="11968"/>
            </a:lvl1pPr>
            <a:lvl2pPr marL="1709974" indent="0">
              <a:buNone/>
              <a:defRPr sz="10472"/>
            </a:lvl2pPr>
            <a:lvl3pPr marL="3419947" indent="0">
              <a:buNone/>
              <a:defRPr sz="8976"/>
            </a:lvl3pPr>
            <a:lvl4pPr marL="5129921" indent="0">
              <a:buNone/>
              <a:defRPr sz="7480"/>
            </a:lvl4pPr>
            <a:lvl5pPr marL="6839895" indent="0">
              <a:buNone/>
              <a:defRPr sz="7480"/>
            </a:lvl5pPr>
            <a:lvl6pPr marL="8549869" indent="0">
              <a:buNone/>
              <a:defRPr sz="7480"/>
            </a:lvl6pPr>
            <a:lvl7pPr marL="10259842" indent="0">
              <a:buNone/>
              <a:defRPr sz="7480"/>
            </a:lvl7pPr>
            <a:lvl8pPr marL="11969816" indent="0">
              <a:buNone/>
              <a:defRPr sz="7480"/>
            </a:lvl8pPr>
            <a:lvl9pPr marL="13679790" indent="0">
              <a:buNone/>
              <a:defRPr sz="74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5671" y="12095798"/>
            <a:ext cx="11030233" cy="22408961"/>
          </a:xfrm>
        </p:spPr>
        <p:txBody>
          <a:bodyPr/>
          <a:lstStyle>
            <a:lvl1pPr marL="0" indent="0">
              <a:buNone/>
              <a:defRPr sz="5984"/>
            </a:lvl1pPr>
            <a:lvl2pPr marL="1709974" indent="0">
              <a:buNone/>
              <a:defRPr sz="5236"/>
            </a:lvl2pPr>
            <a:lvl3pPr marL="3419947" indent="0">
              <a:buNone/>
              <a:defRPr sz="4488"/>
            </a:lvl3pPr>
            <a:lvl4pPr marL="5129921" indent="0">
              <a:buNone/>
              <a:defRPr sz="3740"/>
            </a:lvl4pPr>
            <a:lvl5pPr marL="6839895" indent="0">
              <a:buNone/>
              <a:defRPr sz="3740"/>
            </a:lvl5pPr>
            <a:lvl6pPr marL="8549869" indent="0">
              <a:buNone/>
              <a:defRPr sz="3740"/>
            </a:lvl6pPr>
            <a:lvl7pPr marL="10259842" indent="0">
              <a:buNone/>
              <a:defRPr sz="3740"/>
            </a:lvl7pPr>
            <a:lvl8pPr marL="11969816" indent="0">
              <a:buNone/>
              <a:defRPr sz="3740"/>
            </a:lvl8pPr>
            <a:lvl9pPr marL="13679790" indent="0">
              <a:buNone/>
              <a:defRPr sz="37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85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1217" y="2146639"/>
            <a:ext cx="29497080" cy="7793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217" y="10733154"/>
            <a:ext cx="29497080" cy="25582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51217" y="37370050"/>
            <a:ext cx="7694890" cy="21466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3B751-69DC-4595-A149-F763B93CCDCB}" type="datetimeFigureOut">
              <a:rPr lang="en-BE" smtClean="0"/>
              <a:t>11/30/2022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28589" y="37370050"/>
            <a:ext cx="11542336" cy="21466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153406" y="37370050"/>
            <a:ext cx="7694890" cy="21466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2C55A-DF02-4D2D-8458-0798F3E0E28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6081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419947" rtl="0" eaLnBrk="1" latinLnBrk="0" hangingPunct="1">
        <a:lnSpc>
          <a:spcPct val="90000"/>
        </a:lnSpc>
        <a:spcBef>
          <a:spcPct val="0"/>
        </a:spcBef>
        <a:buNone/>
        <a:defRPr sz="164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4987" indent="-854987" algn="l" defTabSz="3419947" rtl="0" eaLnBrk="1" latinLnBrk="0" hangingPunct="1">
        <a:lnSpc>
          <a:spcPct val="90000"/>
        </a:lnSpc>
        <a:spcBef>
          <a:spcPts val="3740"/>
        </a:spcBef>
        <a:buFont typeface="Arial" panose="020B0604020202020204" pitchFamily="34" charset="0"/>
        <a:buChar char="•"/>
        <a:defRPr sz="10472" kern="1200">
          <a:solidFill>
            <a:schemeClr val="tx1"/>
          </a:solidFill>
          <a:latin typeface="+mn-lt"/>
          <a:ea typeface="+mn-ea"/>
          <a:cs typeface="+mn-cs"/>
        </a:defRPr>
      </a:lvl1pPr>
      <a:lvl2pPr marL="2564961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8976" kern="1200">
          <a:solidFill>
            <a:schemeClr val="tx1"/>
          </a:solidFill>
          <a:latin typeface="+mn-lt"/>
          <a:ea typeface="+mn-ea"/>
          <a:cs typeface="+mn-cs"/>
        </a:defRPr>
      </a:lvl2pPr>
      <a:lvl3pPr marL="4274934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7480" kern="1200">
          <a:solidFill>
            <a:schemeClr val="tx1"/>
          </a:solidFill>
          <a:latin typeface="+mn-lt"/>
          <a:ea typeface="+mn-ea"/>
          <a:cs typeface="+mn-cs"/>
        </a:defRPr>
      </a:lvl3pPr>
      <a:lvl4pPr marL="5984908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4pPr>
      <a:lvl5pPr marL="7694882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5pPr>
      <a:lvl6pPr marL="9404855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6pPr>
      <a:lvl7pPr marL="11114829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7pPr>
      <a:lvl8pPr marL="12824803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8pPr>
      <a:lvl9pPr marL="14534777" indent="-854987" algn="l" defTabSz="3419947" rtl="0" eaLnBrk="1" latinLnBrk="0" hangingPunct="1">
        <a:lnSpc>
          <a:spcPct val="90000"/>
        </a:lnSpc>
        <a:spcBef>
          <a:spcPts val="1870"/>
        </a:spcBef>
        <a:buFont typeface="Arial" panose="020B0604020202020204" pitchFamily="34" charset="0"/>
        <a:buChar char="•"/>
        <a:defRPr sz="67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1pPr>
      <a:lvl2pPr marL="1709974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2pPr>
      <a:lvl3pPr marL="3419947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3pPr>
      <a:lvl4pPr marL="5129921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4pPr>
      <a:lvl5pPr marL="6839895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5pPr>
      <a:lvl6pPr marL="8549869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6pPr>
      <a:lvl7pPr marL="10259842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7pPr>
      <a:lvl8pPr marL="11969816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8pPr>
      <a:lvl9pPr marL="13679790" algn="l" defTabSz="3419947" rtl="0" eaLnBrk="1" latinLnBrk="0" hangingPunct="1">
        <a:defRPr sz="67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EAD0CE-5D35-637F-6897-E13F59047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3" t="10970" r="446" b="67257"/>
          <a:stretch/>
        </p:blipFill>
        <p:spPr>
          <a:xfrm>
            <a:off x="-3442" y="3860800"/>
            <a:ext cx="34199513" cy="364585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D9AE34-8083-55A2-0392-6B32B85244FB}"/>
              </a:ext>
            </a:extLst>
          </p:cNvPr>
          <p:cNvSpPr txBox="1">
            <a:spLocks/>
          </p:cNvSpPr>
          <p:nvPr/>
        </p:nvSpPr>
        <p:spPr>
          <a:xfrm>
            <a:off x="-1" y="-1"/>
            <a:ext cx="34199513" cy="3860801"/>
          </a:xfrm>
          <a:prstGeom prst="rect">
            <a:avLst/>
          </a:prstGeom>
          <a:solidFill>
            <a:srgbClr val="2B3D57"/>
          </a:solidFill>
          <a:ln w="50800">
            <a:noFill/>
          </a:ln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chemeClr val="bg1"/>
                </a:solidFill>
                <a:effectLst>
                  <a:outerShdw blurRad="50800" dist="50800" dir="13560000" sx="0" sy="0" algn="ctr">
                    <a:srgbClr val="000000">
                      <a:alpha val="43130"/>
                    </a:srgbClr>
                  </a:outerShdw>
                </a:effectLst>
                <a:latin typeface="+mn-lt"/>
              </a:rPr>
              <a:t>MicroResist</a:t>
            </a:r>
            <a:endParaRPr lang="en-US" sz="6600" b="1" dirty="0">
              <a:solidFill>
                <a:schemeClr val="bg1"/>
              </a:solidFill>
              <a:effectLst>
                <a:outerShdw blurRad="50800" dist="50800" dir="13560000" sx="0" sy="0" algn="ctr">
                  <a:srgbClr val="000000">
                    <a:alpha val="43130"/>
                  </a:srgbClr>
                </a:outerShdw>
              </a:effectLst>
              <a:latin typeface="+mn-lt"/>
            </a:endParaRPr>
          </a:p>
          <a:p>
            <a:r>
              <a:rPr lang="en-US" sz="6600" b="1" dirty="0">
                <a:solidFill>
                  <a:schemeClr val="bg1"/>
                </a:solidFill>
                <a:effectLst>
                  <a:outerShdw blurRad="50800" dist="50800" dir="13560000" sx="0" sy="0" algn="ctr">
                    <a:srgbClr val="000000">
                      <a:alpha val="43130"/>
                    </a:srgbClr>
                  </a:outerShdw>
                </a:effectLst>
                <a:latin typeface="+mn-lt"/>
              </a:rPr>
              <a:t>The influence of snail host microbiome in trematode parasite resistance</a:t>
            </a:r>
            <a:br>
              <a:rPr lang="en-US" sz="66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Ruben Schols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1,2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Ellen Decaestecker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2 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&amp; Tine Huyse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  <a:p>
            <a:r>
              <a:rPr lang="en-US" sz="36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altLang="en-US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The Royal Museum for Central Africa, </a:t>
            </a:r>
            <a:r>
              <a:rPr lang="en-US" sz="3600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en-US" sz="36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KULeuven-KULAK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6383FA70-BF3B-30C5-65AF-74EF913D5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661" y="817802"/>
            <a:ext cx="3259397" cy="3440289"/>
          </a:xfrm>
          <a:prstGeom prst="rect">
            <a:avLst/>
          </a:prstGeom>
        </p:spPr>
      </p:pic>
      <p:pic>
        <p:nvPicPr>
          <p:cNvPr id="1026" name="Picture 2" descr="KU Leuven Kulak | Kortrijk">
            <a:extLst>
              <a:ext uri="{FF2B5EF4-FFF2-40B4-BE49-F238E27FC236}">
                <a16:creationId xmlns:a16="http://schemas.microsoft.com/office/drawing/2014/main" id="{49E3A399-4CBA-ACD1-3569-810227882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2" b="28636"/>
          <a:stretch/>
        </p:blipFill>
        <p:spPr bwMode="auto">
          <a:xfrm>
            <a:off x="28375153" y="2981898"/>
            <a:ext cx="3259397" cy="65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A599C7-F1AC-84B0-7CB3-891F88512B4E}"/>
              </a:ext>
            </a:extLst>
          </p:cNvPr>
          <p:cNvSpPr txBox="1"/>
          <p:nvPr/>
        </p:nvSpPr>
        <p:spPr>
          <a:xfrm>
            <a:off x="637115" y="4647217"/>
            <a:ext cx="10778113" cy="1168525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effectLst/>
        </p:spPr>
        <p:txBody>
          <a:bodyPr wrap="square" lIns="274320" tIns="457200" rIns="274320" bIns="182880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400" dirty="0">
                <a:solidFill>
                  <a:srgbClr val="333333"/>
                </a:solidFill>
              </a:rPr>
              <a:t>Freshwater s</a:t>
            </a:r>
            <a:r>
              <a:rPr lang="en-US" sz="4400" b="0" i="0" dirty="0">
                <a:solidFill>
                  <a:srgbClr val="333333"/>
                </a:solidFill>
                <a:effectLst/>
              </a:rPr>
              <a:t>nails play a crucial role as vectors in the transmission of trematode parasites. Therefore, illnesses caused by these parasites are also called snail-borne diseases. One of these diseases, schistosomiasis or bilharzia, affects millions of people and animals in Sub-Saharan Africa.</a:t>
            </a:r>
          </a:p>
          <a:p>
            <a:pPr algn="just">
              <a:spcAft>
                <a:spcPts val="800"/>
              </a:spcAft>
            </a:pPr>
            <a:endParaRPr lang="en-US" sz="4400" b="0" i="0" dirty="0">
              <a:solidFill>
                <a:srgbClr val="333333"/>
              </a:solidFill>
              <a:effectLst/>
            </a:endParaRPr>
          </a:p>
          <a:p>
            <a:pPr algn="just">
              <a:spcAft>
                <a:spcPts val="800"/>
              </a:spcAft>
            </a:pPr>
            <a:r>
              <a:rPr lang="en-US" sz="4400" dirty="0">
                <a:solidFill>
                  <a:srgbClr val="333333"/>
                </a:solidFill>
              </a:rPr>
              <a:t>The WHO recommends to complement drug treatment with snail control, but these chemicals harm other aquatic life too. There is proof that bacteria can help interrupt parasite lifecycles. Therefore, the </a:t>
            </a:r>
            <a:r>
              <a:rPr lang="en-US" sz="4400" dirty="0" err="1">
                <a:solidFill>
                  <a:srgbClr val="333333"/>
                </a:solidFill>
              </a:rPr>
              <a:t>MicroResist</a:t>
            </a:r>
            <a:r>
              <a:rPr lang="en-US" sz="4400" dirty="0">
                <a:solidFill>
                  <a:srgbClr val="333333"/>
                </a:solidFill>
              </a:rPr>
              <a:t> project aims to find a sustainable alternative through </a:t>
            </a:r>
            <a:r>
              <a:rPr lang="en-US" sz="4400" dirty="0" err="1">
                <a:solidFill>
                  <a:srgbClr val="333333"/>
                </a:solidFill>
              </a:rPr>
              <a:t>microbiomics</a:t>
            </a:r>
            <a:r>
              <a:rPr lang="en-US" sz="4400" dirty="0">
                <a:solidFill>
                  <a:srgbClr val="333333"/>
                </a:solidFill>
              </a:rPr>
              <a:t>. </a:t>
            </a:r>
            <a:endParaRPr lang="en-US" sz="44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435BED-D28E-FD72-F773-7B44FCC3C359}"/>
              </a:ext>
            </a:extLst>
          </p:cNvPr>
          <p:cNvSpPr txBox="1"/>
          <p:nvPr/>
        </p:nvSpPr>
        <p:spPr>
          <a:xfrm>
            <a:off x="635534" y="17128321"/>
            <a:ext cx="32918400" cy="8679299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effectLst/>
        </p:spPr>
        <p:txBody>
          <a:bodyPr wrap="square" lIns="274320" tIns="457200" rIns="274320" b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838772-397D-08ED-B50B-3113E41C90F4}"/>
              </a:ext>
            </a:extLst>
          </p:cNvPr>
          <p:cNvSpPr txBox="1">
            <a:spLocks/>
          </p:cNvSpPr>
          <p:nvPr/>
        </p:nvSpPr>
        <p:spPr>
          <a:xfrm>
            <a:off x="0" y="36455438"/>
            <a:ext cx="34199513" cy="3858768"/>
          </a:xfrm>
          <a:prstGeom prst="rect">
            <a:avLst/>
          </a:prstGeom>
          <a:solidFill>
            <a:srgbClr val="2B3D57"/>
          </a:solidFill>
          <a:ln w="50800">
            <a:noFill/>
          </a:ln>
        </p:spPr>
        <p:txBody>
          <a:bodyPr vert="horz" lIns="438912" tIns="219456" rIns="438912" bIns="219456" rtlCol="0" anchor="ctr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de-DE" sz="4800" dirty="0">
                <a:solidFill>
                  <a:schemeClr val="bg1"/>
                </a:solidFill>
                <a:latin typeface="+mn-lt"/>
                <a:sym typeface="Times New Roman" charset="0"/>
              </a:rPr>
              <a:t>ruben.schols@africamuseum.be</a:t>
            </a:r>
          </a:p>
          <a:p>
            <a:r>
              <a:rPr lang="de-DE" sz="4800" dirty="0">
                <a:solidFill>
                  <a:schemeClr val="bg1"/>
                </a:solidFill>
                <a:latin typeface="+mn-lt"/>
                <a:sym typeface="Times New Roman" charset="0"/>
              </a:rPr>
              <a:t>	</a:t>
            </a:r>
            <a:endParaRPr lang="en-US" altLang="en-US" sz="44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DE76FE-6C5E-2D9C-36DB-1B094EBE1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187" y="36457204"/>
            <a:ext cx="3858768" cy="3858768"/>
          </a:xfrm>
          <a:prstGeom prst="rect">
            <a:avLst/>
          </a:prstGeom>
        </p:spPr>
      </p:pic>
      <p:sp>
        <p:nvSpPr>
          <p:cNvPr id="1073" name="TextBox 1072">
            <a:extLst>
              <a:ext uri="{FF2B5EF4-FFF2-40B4-BE49-F238E27FC236}">
                <a16:creationId xmlns:a16="http://schemas.microsoft.com/office/drawing/2014/main" id="{DBE90957-9FBB-F18E-7A29-155C98B59A23}"/>
              </a:ext>
            </a:extLst>
          </p:cNvPr>
          <p:cNvSpPr txBox="1"/>
          <p:nvPr/>
        </p:nvSpPr>
        <p:spPr>
          <a:xfrm>
            <a:off x="25936561" y="38048039"/>
            <a:ext cx="405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MicroResist project: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5AFEF8B4-6946-378D-4146-F5E2B5EC93D6}"/>
              </a:ext>
            </a:extLst>
          </p:cNvPr>
          <p:cNvSpPr txBox="1"/>
          <p:nvPr/>
        </p:nvSpPr>
        <p:spPr>
          <a:xfrm>
            <a:off x="-34927" y="4178333"/>
            <a:ext cx="6769523" cy="923330"/>
          </a:xfrm>
          <a:prstGeom prst="rect">
            <a:avLst/>
          </a:prstGeom>
          <a:solidFill>
            <a:srgbClr val="BCD6B9"/>
          </a:solidFill>
          <a:effectLst>
            <a:softEdge rad="63500"/>
          </a:effectLst>
        </p:spPr>
        <p:txBody>
          <a:bodyPr wrap="square" lIns="274320" rIns="274320" rtlCol="0">
            <a:spAutoFit/>
          </a:bodyPr>
          <a:lstStyle/>
          <a:p>
            <a:r>
              <a:rPr lang="en-US" sz="5400" b="1" dirty="0">
                <a:solidFill>
                  <a:sysClr val="windowText" lastClr="000000"/>
                </a:solidFill>
              </a:rPr>
              <a:t>What &amp; Why?</a:t>
            </a:r>
            <a:endParaRPr lang="en-US" sz="4800" dirty="0">
              <a:solidFill>
                <a:sysClr val="windowText" lastClr="000000"/>
              </a:solidFill>
            </a:endParaRP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5F46DA9D-346D-D2B9-1329-C29D0FD1840F}"/>
              </a:ext>
            </a:extLst>
          </p:cNvPr>
          <p:cNvSpPr txBox="1"/>
          <p:nvPr/>
        </p:nvSpPr>
        <p:spPr>
          <a:xfrm>
            <a:off x="-34927" y="16659520"/>
            <a:ext cx="6769523" cy="923330"/>
          </a:xfrm>
          <a:prstGeom prst="rect">
            <a:avLst/>
          </a:prstGeom>
          <a:solidFill>
            <a:srgbClr val="BCD6B9"/>
          </a:solidFill>
          <a:effectLst>
            <a:softEdge rad="63500"/>
          </a:effectLst>
        </p:spPr>
        <p:txBody>
          <a:bodyPr wrap="square" lIns="274320" rIns="274320" rtlCol="0">
            <a:spAutoFit/>
          </a:bodyPr>
          <a:lstStyle/>
          <a:p>
            <a:r>
              <a:rPr lang="en-US" sz="5400" b="1" dirty="0"/>
              <a:t>How?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F7D5B-ABBE-F972-299A-45901045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2" y="1884120"/>
            <a:ext cx="3259396" cy="18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8CF194-0926-D3BE-6B0C-DD096B0889CD}"/>
              </a:ext>
            </a:extLst>
          </p:cNvPr>
          <p:cNvSpPr txBox="1"/>
          <p:nvPr/>
        </p:nvSpPr>
        <p:spPr>
          <a:xfrm>
            <a:off x="27470724" y="4647218"/>
            <a:ext cx="6400811" cy="11685250"/>
          </a:xfrm>
          <a:prstGeom prst="rect">
            <a:avLst/>
          </a:prstGeom>
          <a:solidFill>
            <a:srgbClr val="2B3D57"/>
          </a:solidFill>
          <a:effectLst/>
        </p:spPr>
        <p:txBody>
          <a:bodyPr wrap="square" lIns="274320" tIns="457200" rIns="274320" bIns="182880" rtlCol="0">
            <a:normAutofit lnSpcReduction="10000"/>
          </a:bodyPr>
          <a:lstStyle/>
          <a:p>
            <a:pPr>
              <a:spcAft>
                <a:spcPts val="800"/>
              </a:spcAft>
            </a:pPr>
            <a:r>
              <a:rPr lang="en-US" sz="3600" u="sng" dirty="0">
                <a:solidFill>
                  <a:schemeClr val="bg1"/>
                </a:solidFill>
              </a:rPr>
              <a:t>DNA</a:t>
            </a:r>
            <a:r>
              <a:rPr lang="en-US" sz="3600" dirty="0">
                <a:solidFill>
                  <a:schemeClr val="bg1"/>
                </a:solidFill>
              </a:rPr>
              <a:t>: a molecule that contains hereditary information. </a:t>
            </a:r>
          </a:p>
          <a:p>
            <a:pPr>
              <a:spcAft>
                <a:spcPts val="800"/>
              </a:spcAft>
            </a:pPr>
            <a:endParaRPr lang="en-US" sz="3600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600" u="sng" dirty="0">
                <a:solidFill>
                  <a:schemeClr val="bg1"/>
                </a:solidFill>
              </a:rPr>
              <a:t>DNA extraction</a:t>
            </a:r>
            <a:r>
              <a:rPr lang="en-US" sz="3600" dirty="0">
                <a:solidFill>
                  <a:schemeClr val="bg1"/>
                </a:solidFill>
              </a:rPr>
              <a:t>: Lab procedures are required to isolate DNA and make it accessible for analyses.</a:t>
            </a:r>
          </a:p>
          <a:p>
            <a:pPr>
              <a:spcAft>
                <a:spcPts val="800"/>
              </a:spcAft>
            </a:pPr>
            <a:endParaRPr lang="en-US" sz="3600" dirty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3600" b="0" i="0" u="sng" dirty="0">
                <a:solidFill>
                  <a:schemeClr val="bg1"/>
                </a:solidFill>
                <a:effectLst/>
              </a:rPr>
              <a:t>PCR</a:t>
            </a:r>
            <a:r>
              <a:rPr lang="en-US" sz="3600" b="0" i="0" dirty="0">
                <a:solidFill>
                  <a:schemeClr val="bg1"/>
                </a:solidFill>
                <a:effectLst/>
              </a:rPr>
              <a:t>: A procedure that multiplies extracted DNA so it is easier to </a:t>
            </a:r>
            <a:r>
              <a:rPr lang="en-US" sz="3600" b="0" i="0" dirty="0" err="1">
                <a:solidFill>
                  <a:schemeClr val="bg1"/>
                </a:solidFill>
                <a:effectLst/>
              </a:rPr>
              <a:t>analyse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  <a:r>
              <a:rPr lang="en-US" sz="3600" b="0" i="0" dirty="0">
                <a:solidFill>
                  <a:schemeClr val="bg1"/>
                </a:solidFill>
                <a:effectLst/>
              </a:rPr>
              <a:t> </a:t>
            </a:r>
          </a:p>
          <a:p>
            <a:pPr>
              <a:spcAft>
                <a:spcPts val="800"/>
              </a:spcAft>
            </a:pPr>
            <a:endParaRPr lang="en-US" sz="3600" b="0" i="0" dirty="0">
              <a:solidFill>
                <a:schemeClr val="bg1"/>
              </a:solidFill>
              <a:effectLst/>
            </a:endParaRPr>
          </a:p>
          <a:p>
            <a:pPr>
              <a:spcAft>
                <a:spcPts val="800"/>
              </a:spcAft>
            </a:pPr>
            <a:r>
              <a:rPr lang="en-US" sz="3600" u="sng" dirty="0">
                <a:solidFill>
                  <a:schemeClr val="bg1"/>
                </a:solidFill>
              </a:rPr>
              <a:t>Sequencing</a:t>
            </a:r>
            <a:r>
              <a:rPr lang="en-US" sz="3600" dirty="0">
                <a:solidFill>
                  <a:schemeClr val="bg1"/>
                </a:solidFill>
              </a:rPr>
              <a:t>: A method to visualize the DNA, allowing you to study it.</a:t>
            </a:r>
          </a:p>
          <a:p>
            <a:pPr>
              <a:spcAft>
                <a:spcPts val="800"/>
              </a:spcAft>
            </a:pPr>
            <a:endParaRPr lang="en-US" sz="3600" b="0" i="0" dirty="0">
              <a:solidFill>
                <a:schemeClr val="bg1"/>
              </a:solidFill>
              <a:effectLst/>
            </a:endParaRPr>
          </a:p>
          <a:p>
            <a:pPr>
              <a:spcAft>
                <a:spcPts val="800"/>
              </a:spcAft>
            </a:pPr>
            <a:r>
              <a:rPr lang="en-US" sz="3600" u="sng" dirty="0" err="1">
                <a:solidFill>
                  <a:schemeClr val="bg1"/>
                </a:solidFill>
              </a:rPr>
              <a:t>Microbiomics</a:t>
            </a:r>
            <a:r>
              <a:rPr lang="en-US" sz="3600" dirty="0">
                <a:solidFill>
                  <a:schemeClr val="bg1"/>
                </a:solidFill>
              </a:rPr>
              <a:t>:  all the microorganisms of a given community are investigated together.</a:t>
            </a:r>
            <a:endParaRPr lang="en-US" sz="36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D5C9A2-3391-02E9-98DD-02345039193D}"/>
              </a:ext>
            </a:extLst>
          </p:cNvPr>
          <p:cNvSpPr txBox="1"/>
          <p:nvPr/>
        </p:nvSpPr>
        <p:spPr>
          <a:xfrm>
            <a:off x="635533" y="26763478"/>
            <a:ext cx="16464223" cy="944874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effectLst/>
        </p:spPr>
        <p:txBody>
          <a:bodyPr wrap="square" lIns="274320" tIns="457200" rIns="274320" bIns="18288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Microbiome differs between snail species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prstClr val="black"/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Snails with parasites have different bacteria from those without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14E6F-03F4-90E9-3DC2-DE666F87AC90}"/>
              </a:ext>
            </a:extLst>
          </p:cNvPr>
          <p:cNvSpPr txBox="1"/>
          <p:nvPr/>
        </p:nvSpPr>
        <p:spPr>
          <a:xfrm>
            <a:off x="-34928" y="26294677"/>
            <a:ext cx="6769523" cy="923330"/>
          </a:xfrm>
          <a:prstGeom prst="rect">
            <a:avLst/>
          </a:prstGeom>
          <a:solidFill>
            <a:srgbClr val="BCD6B9"/>
          </a:solidFill>
          <a:effectLst>
            <a:softEdge rad="63500"/>
          </a:effectLst>
        </p:spPr>
        <p:txBody>
          <a:bodyPr wrap="square" lIns="274320" rIns="274320" rtlCol="0">
            <a:spAutoFit/>
          </a:bodyPr>
          <a:lstStyle/>
          <a:p>
            <a:r>
              <a:rPr lang="en-US" sz="5400" b="1" dirty="0"/>
              <a:t>Preliminary results</a:t>
            </a: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56384-133F-E706-F053-89A1FA9FE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76" y="26763478"/>
            <a:ext cx="13490492" cy="9448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2715E2-4E69-F625-5E4B-6BF8E6C632ED}"/>
              </a:ext>
            </a:extLst>
          </p:cNvPr>
          <p:cNvSpPr/>
          <p:nvPr/>
        </p:nvSpPr>
        <p:spPr>
          <a:xfrm>
            <a:off x="11875280" y="4647217"/>
            <a:ext cx="15270909" cy="11685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D39C87-197D-502D-4858-2E648D4EB4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4953" b="3563"/>
          <a:stretch/>
        </p:blipFill>
        <p:spPr>
          <a:xfrm>
            <a:off x="11875280" y="4495047"/>
            <a:ext cx="15595444" cy="118041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E1F1C3-73B4-3F00-95EC-E31D3EAE1CB4}"/>
              </a:ext>
            </a:extLst>
          </p:cNvPr>
          <p:cNvSpPr txBox="1"/>
          <p:nvPr/>
        </p:nvSpPr>
        <p:spPr>
          <a:xfrm>
            <a:off x="12055785" y="15896654"/>
            <a:ext cx="293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to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Noelia Valderrama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96E93A-18E8-DD78-A5C8-B61ABF1B6FC4}"/>
              </a:ext>
            </a:extLst>
          </p:cNvPr>
          <p:cNvSpPr txBox="1"/>
          <p:nvPr/>
        </p:nvSpPr>
        <p:spPr>
          <a:xfrm>
            <a:off x="27215461" y="4178333"/>
            <a:ext cx="4335074" cy="923330"/>
          </a:xfrm>
          <a:prstGeom prst="rect">
            <a:avLst/>
          </a:prstGeom>
          <a:solidFill>
            <a:srgbClr val="BCD6B9"/>
          </a:solidFill>
          <a:effectLst>
            <a:softEdge rad="63500"/>
          </a:effectLst>
        </p:spPr>
        <p:txBody>
          <a:bodyPr wrap="square" lIns="274320" rIns="274320" rtlCol="0">
            <a:spAutoFit/>
          </a:bodyPr>
          <a:lstStyle/>
          <a:p>
            <a:r>
              <a:rPr lang="en-US" sz="5400" b="1" dirty="0">
                <a:solidFill>
                  <a:sysClr val="windowText" lastClr="000000"/>
                </a:solidFill>
              </a:rPr>
              <a:t>Key words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531ED0-FAC4-9F8B-9471-DBD562A41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971" y="6703898"/>
            <a:ext cx="3214363" cy="3214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63FB04-70E1-48AA-9886-096A99EDDE86}"/>
              </a:ext>
            </a:extLst>
          </p:cNvPr>
          <p:cNvSpPr txBox="1"/>
          <p:nvPr/>
        </p:nvSpPr>
        <p:spPr>
          <a:xfrm>
            <a:off x="21757092" y="5321030"/>
            <a:ext cx="5356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Bacteria could help interrupt trematode transmission by making snails resistant to infection.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D7990D-D18F-4614-A8EE-D9E1133B9E4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2993"/>
          <a:stretch/>
        </p:blipFill>
        <p:spPr>
          <a:xfrm>
            <a:off x="20831207" y="9027243"/>
            <a:ext cx="2249476" cy="1645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6FB666-361E-DD3F-9C6C-C4BB9C9BA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2303" r="2471" b="58867"/>
          <a:stretch/>
        </p:blipFill>
        <p:spPr>
          <a:xfrm>
            <a:off x="645579" y="17945520"/>
            <a:ext cx="18107495" cy="53355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B7B2AC-3CBC-2AFB-006C-524CDF87AF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42319" r="46440" b="31235"/>
          <a:stretch/>
        </p:blipFill>
        <p:spPr>
          <a:xfrm>
            <a:off x="20500259" y="18878952"/>
            <a:ext cx="8613057" cy="36338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407838C-99CA-B428-32D8-2D49F36E81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42319" r="72982" b="31235"/>
          <a:stretch/>
        </p:blipFill>
        <p:spPr>
          <a:xfrm>
            <a:off x="18495059" y="18870409"/>
            <a:ext cx="1685712" cy="36338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C500D7-6ECD-9442-9F14-349620DC45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005" y="19441377"/>
            <a:ext cx="3214363" cy="3214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2FEBC0-2CC6-DE0D-B20D-03E8C2F9A924}"/>
              </a:ext>
            </a:extLst>
          </p:cNvPr>
          <p:cNvSpPr txBox="1"/>
          <p:nvPr/>
        </p:nvSpPr>
        <p:spPr>
          <a:xfrm>
            <a:off x="851927" y="23124663"/>
            <a:ext cx="29360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Snail collection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C16452-E4F0-0D3A-576B-3EA3A44BC889}"/>
              </a:ext>
            </a:extLst>
          </p:cNvPr>
          <p:cNvSpPr txBox="1"/>
          <p:nvPr/>
        </p:nvSpPr>
        <p:spPr>
          <a:xfrm>
            <a:off x="5109646" y="23124663"/>
            <a:ext cx="3611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Parasite isolation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B919ED-4A9B-7564-CC2E-843E55CE161D}"/>
              </a:ext>
            </a:extLst>
          </p:cNvPr>
          <p:cNvSpPr txBox="1"/>
          <p:nvPr/>
        </p:nvSpPr>
        <p:spPr>
          <a:xfrm>
            <a:off x="10308758" y="23124663"/>
            <a:ext cx="3611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Sample storage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49C2E9-8039-121A-6828-497CB558C1C7}"/>
              </a:ext>
            </a:extLst>
          </p:cNvPr>
          <p:cNvSpPr txBox="1"/>
          <p:nvPr/>
        </p:nvSpPr>
        <p:spPr>
          <a:xfrm>
            <a:off x="14740955" y="23124663"/>
            <a:ext cx="4774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Sample digitalization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856D3D-8151-4405-BCE2-2559666D559D}"/>
              </a:ext>
            </a:extLst>
          </p:cNvPr>
          <p:cNvSpPr txBox="1"/>
          <p:nvPr/>
        </p:nvSpPr>
        <p:spPr>
          <a:xfrm>
            <a:off x="19592347" y="23124663"/>
            <a:ext cx="32818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DNA extraction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1DFE77-DB10-F65F-8124-5AFF3AEB8389}"/>
              </a:ext>
            </a:extLst>
          </p:cNvPr>
          <p:cNvSpPr txBox="1"/>
          <p:nvPr/>
        </p:nvSpPr>
        <p:spPr>
          <a:xfrm>
            <a:off x="23865256" y="23124663"/>
            <a:ext cx="3661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PCR &amp; sequencing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E3DF63-EE54-27AE-7C7F-8589338E441F}"/>
              </a:ext>
            </a:extLst>
          </p:cNvPr>
          <p:cNvSpPr txBox="1"/>
          <p:nvPr/>
        </p:nvSpPr>
        <p:spPr>
          <a:xfrm>
            <a:off x="28872534" y="23461853"/>
            <a:ext cx="4774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Microbiomics</a:t>
            </a:r>
            <a:endParaRPr lang="en-US" sz="4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51CC6-6CF1-3FFD-9ABB-804A18BB5CC6}"/>
              </a:ext>
            </a:extLst>
          </p:cNvPr>
          <p:cNvSpPr txBox="1"/>
          <p:nvPr/>
        </p:nvSpPr>
        <p:spPr>
          <a:xfrm>
            <a:off x="31007932" y="28516135"/>
            <a:ext cx="299592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Even the enigmatic hippo is affected by trematode parasites. Three trematode species were recently isolated from a hippo in Zimbabwe. Could bacteria help the hippo to survive these parasite infections?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0D30352-575A-DEE4-13A1-D483353D1C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74" y="32642746"/>
            <a:ext cx="3714836" cy="26943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6C14FC-8A99-0566-4241-FE94C8B1B2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239" y="32016858"/>
            <a:ext cx="1791786" cy="17917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7F41C0-160A-82A0-2833-FC772F0804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02" y="28019431"/>
            <a:ext cx="3714836" cy="269436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6C581A-0B9F-7E91-03E9-391F99D71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5" y="27368523"/>
            <a:ext cx="1791786" cy="1791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AE27B2-8F58-F79E-FA14-834331AC6F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02" y="32642746"/>
            <a:ext cx="3714836" cy="26943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20ED5-6895-0216-993A-3A0C14E63F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33" b="90199" l="9983" r="91667">
                        <a14:foregroundMark x1="91753" y1="36600" x2="91753" y2="36600"/>
                        <a14:foregroundMark x1="71962" y1="9057" x2="71962" y2="9057"/>
                        <a14:foregroundMark x1="14410" y1="90199" x2="14410" y2="90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50" y="31950045"/>
            <a:ext cx="3567035" cy="24956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24909F-CF10-051D-A6E9-EF116C216D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74" y="28019431"/>
            <a:ext cx="3714836" cy="269436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E2CDCD-FA7D-8771-0E21-2FB5D00CA3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239" y="27368523"/>
            <a:ext cx="1791786" cy="17917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55A21C-0B4F-A67A-3261-CC4E26A3A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5" y="32016858"/>
            <a:ext cx="1791786" cy="17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78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</TotalTime>
  <Words>290</Words>
  <Application>Microsoft Office PowerPoint</Application>
  <PresentationFormat>Custom</PresentationFormat>
  <Paragraphs>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Schols</dc:creator>
  <cp:lastModifiedBy>Ruben Schols</cp:lastModifiedBy>
  <cp:revision>4</cp:revision>
  <dcterms:created xsi:type="dcterms:W3CDTF">2022-07-18T11:19:41Z</dcterms:created>
  <dcterms:modified xsi:type="dcterms:W3CDTF">2022-11-30T08:27:12Z</dcterms:modified>
</cp:coreProperties>
</file>